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8" r:id="rId3"/>
    <p:sldId id="263" r:id="rId4"/>
    <p:sldId id="267" r:id="rId5"/>
    <p:sldId id="264" r:id="rId6"/>
    <p:sldId id="268" r:id="rId7"/>
    <p:sldId id="269" r:id="rId8"/>
    <p:sldId id="270" r:id="rId9"/>
    <p:sldId id="259" r:id="rId10"/>
    <p:sldId id="265" r:id="rId11"/>
    <p:sldId id="266" r:id="rId1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0CDA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34" autoAdjust="0"/>
    <p:restoredTop sz="94660"/>
  </p:normalViewPr>
  <p:slideViewPr>
    <p:cSldViewPr snapToGrid="0">
      <p:cViewPr>
        <p:scale>
          <a:sx n="100" d="100"/>
          <a:sy n="100" d="100"/>
        </p:scale>
        <p:origin x="702" y="4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112318-F619-4488-8B6E-2F5F2426A6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8BEE6BB-9A5F-4E9F-9F1C-6D46BE01A3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2D9A51D-A948-4CB8-A9EB-5A26520C8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2023-12-07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4374BBD-0B82-4658-B13D-088F0E4D0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1AAA67-696A-4836-A10B-FF164C3AF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2163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43AEE1-28CA-46D2-81F5-CD34E4F9E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738FEC2-4BF0-4A45-9297-EE9B2E45E5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BEDBAD0-D342-4544-94B8-122B3BDBF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2023-12-07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D70FE0D-ACBA-4806-9F35-4EB786E86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F3119A-4AE1-408F-B8AD-4428B0060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83955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0B3D2AB-E650-41C2-B6FB-5398A5C196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92D6516-8F93-4221-97F7-E01D89EE51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D86CB26-A349-496A-B48B-A7B891172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2023-12-07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2E726FD-A739-41D5-96BA-467036392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FAE18D-FED5-4070-8B76-811D76CCE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81875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C6958D-28E5-4CC8-8C48-52A02A1BC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8E03031-827B-4AC7-B564-384C161774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C19838-69C9-49EB-9B51-549106E9B8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2023-12-07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C26852C-90C9-4502-A697-363CF824C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7509D0-CCBD-406A-9D4E-6845657BB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09157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EF73EF-188B-4B17-B08F-D30E80C30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D7DD2CA-F9BF-47A8-9D27-757556FD1C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78A1FB-ABBF-480D-AC6C-9BB1AEF97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2023-12-07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384247E-1D11-4A19-BDDF-E157A205B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24EC815-B6FC-4BDE-910C-F8015ED4A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98896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DAEB91-29AA-4ACC-BDCF-960470FCA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56B0E51-7DC0-45B6-8306-D8167F5CB7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7CB78CC-8798-4261-B4B1-60B4C54377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9594384-5734-4FC8-928A-E1641354A1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2023-12-07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82301C0-6908-48C0-8957-C8B3F4594C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07DD8FE-7741-412F-947D-7A7079F48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01504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D6DFD1-B640-4CC6-A759-6C7981C5C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5B2A237-7572-46BD-9502-829F6C0AD4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1AE9732-B570-4506-BDA6-0AB39D4536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289407D-7DA6-4293-A426-38DF9B2116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239549F-370A-4671-B1BB-79655CC6CB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86D9E62-97AA-41F8-B69B-6CD691CF0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2023-12-07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41D3FC0-561B-4DE4-AA99-9DB56EC6B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D0040F2-99C5-450C-9966-5D00290EB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50907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E337C1-8281-4F6E-9A31-EBE388C3C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0EA4B32-9135-4223-8DE6-887D27434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2023-12-07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407FC83-8D70-48DB-8681-08CFD9C0D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8FC15EC-BCCB-4B82-A94C-FABC63DF6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01821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B9F9692-5462-4439-80C8-B7E337FC9A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2023-12-07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4CA042D-EBC0-437C-A819-521611A54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2415CDA-0D1F-49BD-8381-21C3BEFD5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1666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6F10D4-8D29-48C2-ADF0-92316E2C8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BBA3CD3-DE79-4260-873A-FEDE5C678F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19C6BD2-52A1-4155-9D55-1D847772EA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82A3511-0B13-4D97-937C-07365FBAD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2023-12-07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4C805B4-20AF-4A3C-B131-E1D9FFBB0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9C705FC-2895-472A-B6FD-C2434624B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77360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00D820-915B-4802-8C2E-FF7CA967E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0CF9849-20D0-417A-99C8-099DF39939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44A7754-54E7-4123-8C5E-1B05B517B5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AFFF3F1-9632-4E06-BAB7-312343416A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2023-12-07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23D6B1-934F-4B4D-9E4F-5AE9E873C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157FDD5-2092-4E16-8E7C-1CCA4719C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62766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4C8B562-0886-4274-876D-59EFAAAE2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1799B9E-1CD2-4A09-9ACC-2FA1C62D7A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A0C5B4-9399-4A5E-8DEE-54436B1EC8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2023-12-07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5B2B9FF-C0C5-4E9E-A76A-AF0745E2D8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992FE0-2D01-4365-9F95-1FF838BCEF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14923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1.jpeg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E0CDAC"/>
            </a:gs>
            <a:gs pos="100000">
              <a:srgbClr val="D6BA93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103C904-A87E-4559-B26B-5365958537F0}"/>
              </a:ext>
            </a:extLst>
          </p:cNvPr>
          <p:cNvSpPr/>
          <p:nvPr/>
        </p:nvSpPr>
        <p:spPr>
          <a:xfrm>
            <a:off x="14128" y="2517"/>
            <a:ext cx="12177855" cy="6835379"/>
          </a:xfrm>
          <a:prstGeom prst="rect">
            <a:avLst/>
          </a:prstGeom>
          <a:blipFill dpi="0" rotWithShape="1">
            <a:blip r:embed="rId2">
              <a:alphaModFix amt="27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7442B38-771C-4693-AD77-B8CE590EB5CB}"/>
              </a:ext>
            </a:extLst>
          </p:cNvPr>
          <p:cNvSpPr/>
          <p:nvPr/>
        </p:nvSpPr>
        <p:spPr>
          <a:xfrm>
            <a:off x="6239270" y="464556"/>
            <a:ext cx="4959157" cy="5997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4E27494-F93F-44A8-86AF-CBD448BB8F9A}"/>
              </a:ext>
            </a:extLst>
          </p:cNvPr>
          <p:cNvSpPr/>
          <p:nvPr/>
        </p:nvSpPr>
        <p:spPr>
          <a:xfrm>
            <a:off x="6404392" y="713616"/>
            <a:ext cx="4585133" cy="5498890"/>
          </a:xfrm>
          <a:prstGeom prst="rect">
            <a:avLst/>
          </a:prstGeom>
          <a:noFill/>
          <a:ln w="85725" cmpd="thickThin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BC48946-C15C-48BF-8EDC-7E92763F97F0}"/>
              </a:ext>
            </a:extLst>
          </p:cNvPr>
          <p:cNvSpPr txBox="1"/>
          <p:nvPr/>
        </p:nvSpPr>
        <p:spPr>
          <a:xfrm>
            <a:off x="8621675" y="935972"/>
            <a:ext cx="2400657" cy="520841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ko-KR" altLang="en-US" sz="7200" dirty="0">
                <a:solidFill>
                  <a:prstClr val="black"/>
                </a:solidFill>
                <a:latin typeface="궁서체" panose="02030609000101010101" pitchFamily="17" charset="-127"/>
                <a:ea typeface="궁서체" panose="02030609000101010101" pitchFamily="17" charset="-127"/>
              </a:rPr>
              <a:t>조선 행정의 중심 육조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20070FD-0C0D-4A2C-98FA-630A54BAFF81}"/>
              </a:ext>
            </a:extLst>
          </p:cNvPr>
          <p:cNvCxnSpPr>
            <a:cxnSpLocks/>
          </p:cNvCxnSpPr>
          <p:nvPr/>
        </p:nvCxnSpPr>
        <p:spPr>
          <a:xfrm>
            <a:off x="10005895" y="3922841"/>
            <a:ext cx="684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CCE2D527-3CF2-41E3-9D95-0BAA81A92147}"/>
              </a:ext>
            </a:extLst>
          </p:cNvPr>
          <p:cNvGrpSpPr/>
          <p:nvPr/>
        </p:nvGrpSpPr>
        <p:grpSpPr>
          <a:xfrm>
            <a:off x="10816977" y="5992901"/>
            <a:ext cx="553998" cy="688271"/>
            <a:chOff x="7782604" y="5997813"/>
            <a:chExt cx="553998" cy="688271"/>
          </a:xfrm>
        </p:grpSpPr>
        <p:sp>
          <p:nvSpPr>
            <p:cNvPr id="24" name="자유형: 도형 23">
              <a:extLst>
                <a:ext uri="{FF2B5EF4-FFF2-40B4-BE49-F238E27FC236}">
                  <a16:creationId xmlns:a16="http://schemas.microsoft.com/office/drawing/2014/main" id="{22F01816-034F-48C1-99F7-04FFFFC37B85}"/>
                </a:ext>
              </a:extLst>
            </p:cNvPr>
            <p:cNvSpPr/>
            <p:nvPr/>
          </p:nvSpPr>
          <p:spPr>
            <a:xfrm>
              <a:off x="7814376" y="5997813"/>
              <a:ext cx="520934" cy="688271"/>
            </a:xfrm>
            <a:custGeom>
              <a:avLst/>
              <a:gdLst>
                <a:gd name="connsiteX0" fmla="*/ 159406 w 520934"/>
                <a:gd name="connsiteY0" fmla="*/ 44 h 688271"/>
                <a:gd name="connsiteX1" fmla="*/ 217537 w 520934"/>
                <a:gd name="connsiteY1" fmla="*/ 420 h 688271"/>
                <a:gd name="connsiteX2" fmla="*/ 458534 w 520934"/>
                <a:gd name="connsiteY2" fmla="*/ 41814 h 688271"/>
                <a:gd name="connsiteX3" fmla="*/ 510176 w 520934"/>
                <a:gd name="connsiteY3" fmla="*/ 167618 h 688271"/>
                <a:gd name="connsiteX4" fmla="*/ 475748 w 520934"/>
                <a:gd name="connsiteY4" fmla="*/ 641348 h 688271"/>
                <a:gd name="connsiteX5" fmla="*/ 79825 w 520934"/>
                <a:gd name="connsiteY5" fmla="*/ 655281 h 688271"/>
                <a:gd name="connsiteX6" fmla="*/ 2361 w 520934"/>
                <a:gd name="connsiteY6" fmla="*/ 502016 h 688271"/>
                <a:gd name="connsiteX7" fmla="*/ 19575 w 520934"/>
                <a:gd name="connsiteY7" fmla="*/ 254711 h 688271"/>
                <a:gd name="connsiteX8" fmla="*/ 15272 w 520934"/>
                <a:gd name="connsiteY8" fmla="*/ 37916 h 688271"/>
                <a:gd name="connsiteX9" fmla="*/ 159406 w 520934"/>
                <a:gd name="connsiteY9" fmla="*/ 44 h 688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20934" h="688271">
                  <a:moveTo>
                    <a:pt x="159406" y="44"/>
                  </a:moveTo>
                  <a:cubicBezTo>
                    <a:pt x="179254" y="-130"/>
                    <a:pt x="199068" y="257"/>
                    <a:pt x="217537" y="420"/>
                  </a:cubicBezTo>
                  <a:cubicBezTo>
                    <a:pt x="291414" y="1070"/>
                    <a:pt x="409761" y="13948"/>
                    <a:pt x="458534" y="41814"/>
                  </a:cubicBezTo>
                  <a:cubicBezTo>
                    <a:pt x="507307" y="69681"/>
                    <a:pt x="507307" y="67696"/>
                    <a:pt x="510176" y="167618"/>
                  </a:cubicBezTo>
                  <a:cubicBezTo>
                    <a:pt x="513045" y="267541"/>
                    <a:pt x="547473" y="560071"/>
                    <a:pt x="475748" y="641348"/>
                  </a:cubicBezTo>
                  <a:cubicBezTo>
                    <a:pt x="404023" y="722625"/>
                    <a:pt x="158723" y="678503"/>
                    <a:pt x="79825" y="655281"/>
                  </a:cubicBezTo>
                  <a:cubicBezTo>
                    <a:pt x="927" y="632059"/>
                    <a:pt x="12403" y="580971"/>
                    <a:pt x="2361" y="502016"/>
                  </a:cubicBezTo>
                  <a:cubicBezTo>
                    <a:pt x="-7681" y="423061"/>
                    <a:pt x="17424" y="332061"/>
                    <a:pt x="19575" y="254711"/>
                  </a:cubicBezTo>
                  <a:cubicBezTo>
                    <a:pt x="21727" y="177361"/>
                    <a:pt x="-17722" y="80298"/>
                    <a:pt x="15272" y="37916"/>
                  </a:cubicBezTo>
                  <a:cubicBezTo>
                    <a:pt x="40017" y="6130"/>
                    <a:pt x="99863" y="565"/>
                    <a:pt x="159406" y="44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19ACD9E-0D8D-43E2-97A2-9141309A5161}"/>
                </a:ext>
              </a:extLst>
            </p:cNvPr>
            <p:cNvSpPr txBox="1"/>
            <p:nvPr/>
          </p:nvSpPr>
          <p:spPr>
            <a:xfrm>
              <a:off x="7782604" y="6041452"/>
              <a:ext cx="553998" cy="598912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ko-KR" altLang="en-US" sz="1200" b="1" dirty="0">
                  <a:solidFill>
                    <a:prstClr val="white"/>
                  </a:solidFill>
                  <a:latin typeface="Adobe 명조 Std M" panose="02020600000000000000" pitchFamily="18" charset="-127"/>
                  <a:ea typeface="Adobe 명조 Std M" panose="02020600000000000000" pitchFamily="18" charset="-127"/>
                </a:rPr>
                <a:t>육조</a:t>
              </a:r>
              <a:endParaRPr lang="en-US" altLang="ko-KR" sz="1200" b="1" dirty="0">
                <a:solidFill>
                  <a:prstClr val="white"/>
                </a:solidFill>
                <a:latin typeface="Adobe 명조 Std M" panose="02020600000000000000" pitchFamily="18" charset="-127"/>
                <a:ea typeface="Adobe 명조 Std M" panose="02020600000000000000" pitchFamily="18" charset="-127"/>
              </a:endParaRPr>
            </a:p>
            <a:p>
              <a:endParaRPr lang="en-US" altLang="ko-KR" sz="1200" b="1" dirty="0">
                <a:solidFill>
                  <a:prstClr val="white"/>
                </a:solidFill>
                <a:latin typeface="Adobe 명조 Std M" panose="02020600000000000000" pitchFamily="18" charset="-127"/>
                <a:ea typeface="Adobe 명조 Std M" panose="02020600000000000000" pitchFamily="18" charset="-127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ADF3DBA9-638E-4B07-B7B7-3D2B2921D6CA}"/>
              </a:ext>
            </a:extLst>
          </p:cNvPr>
          <p:cNvGrpSpPr/>
          <p:nvPr/>
        </p:nvGrpSpPr>
        <p:grpSpPr>
          <a:xfrm>
            <a:off x="502242" y="1073360"/>
            <a:ext cx="143262" cy="4723226"/>
            <a:chOff x="8046042" y="1073360"/>
            <a:chExt cx="143262" cy="4723226"/>
          </a:xfrm>
        </p:grpSpPr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EA191F1F-E668-4976-BBA1-3C4F82950508}"/>
                </a:ext>
              </a:extLst>
            </p:cNvPr>
            <p:cNvSpPr/>
            <p:nvPr/>
          </p:nvSpPr>
          <p:spPr>
            <a:xfrm>
              <a:off x="8046042" y="2218351"/>
              <a:ext cx="143262" cy="143262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C82C13DE-C3A1-4A54-AE51-54D6F1519DDC}"/>
                </a:ext>
              </a:extLst>
            </p:cNvPr>
            <p:cNvSpPr/>
            <p:nvPr/>
          </p:nvSpPr>
          <p:spPr>
            <a:xfrm>
              <a:off x="8046042" y="3363342"/>
              <a:ext cx="143262" cy="143262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3B9281AD-FA1E-45E8-9555-5360B9D14CA0}"/>
                </a:ext>
              </a:extLst>
            </p:cNvPr>
            <p:cNvSpPr/>
            <p:nvPr/>
          </p:nvSpPr>
          <p:spPr>
            <a:xfrm>
              <a:off x="8046042" y="4508333"/>
              <a:ext cx="143262" cy="143262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D73726E4-AEF0-4F42-B6F2-97660AFA5F7B}"/>
                </a:ext>
              </a:extLst>
            </p:cNvPr>
            <p:cNvSpPr/>
            <p:nvPr/>
          </p:nvSpPr>
          <p:spPr>
            <a:xfrm>
              <a:off x="8046042" y="5653324"/>
              <a:ext cx="143262" cy="143262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9858AF08-D6EF-47FD-A414-DDC3D7364EAF}"/>
                </a:ext>
              </a:extLst>
            </p:cNvPr>
            <p:cNvSpPr/>
            <p:nvPr/>
          </p:nvSpPr>
          <p:spPr>
            <a:xfrm>
              <a:off x="8046042" y="1073360"/>
              <a:ext cx="143262" cy="143262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CAF2A9C1-D25B-4BAC-8E96-18B2FE994507}"/>
              </a:ext>
            </a:extLst>
          </p:cNvPr>
          <p:cNvGrpSpPr/>
          <p:nvPr/>
        </p:nvGrpSpPr>
        <p:grpSpPr>
          <a:xfrm flipH="1">
            <a:off x="-11316" y="-2580"/>
            <a:ext cx="583307" cy="6876000"/>
            <a:chOff x="11885409" y="-2580"/>
            <a:chExt cx="583307" cy="6876000"/>
          </a:xfrm>
          <a:effectLst>
            <a:outerShdw blurRad="50800" dist="12700" dir="8100000" algn="tr" rotWithShape="0">
              <a:prstClr val="black">
                <a:alpha val="40000"/>
              </a:prstClr>
            </a:outerShdw>
          </a:effectLst>
        </p:grpSpPr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E5DD2BA5-AB54-425E-8699-914AD0C8A5FC}"/>
                </a:ext>
              </a:extLst>
            </p:cNvPr>
            <p:cNvCxnSpPr>
              <a:cxnSpLocks/>
            </p:cNvCxnSpPr>
            <p:nvPr/>
          </p:nvCxnSpPr>
          <p:spPr>
            <a:xfrm>
              <a:off x="11885409" y="-2580"/>
              <a:ext cx="1" cy="6876000"/>
            </a:xfrm>
            <a:prstGeom prst="line">
              <a:avLst/>
            </a:prstGeom>
            <a:ln w="69850" cmpd="thickThin">
              <a:solidFill>
                <a:srgbClr val="A5002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38E1D5EF-9F01-4834-BE62-7064DC50EA6E}"/>
                </a:ext>
              </a:extLst>
            </p:cNvPr>
            <p:cNvCxnSpPr>
              <a:cxnSpLocks/>
            </p:cNvCxnSpPr>
            <p:nvPr/>
          </p:nvCxnSpPr>
          <p:spPr>
            <a:xfrm rot="5520000" flipH="1">
              <a:off x="12180715" y="856990"/>
              <a:ext cx="1" cy="576000"/>
            </a:xfrm>
            <a:prstGeom prst="line">
              <a:avLst/>
            </a:prstGeom>
            <a:ln w="38100" cmpd="sng">
              <a:solidFill>
                <a:srgbClr val="A5002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B4B68DDF-5851-4F4B-BAD1-43B75CEDDCA5}"/>
                </a:ext>
              </a:extLst>
            </p:cNvPr>
            <p:cNvCxnSpPr>
              <a:cxnSpLocks/>
            </p:cNvCxnSpPr>
            <p:nvPr/>
          </p:nvCxnSpPr>
          <p:spPr>
            <a:xfrm rot="5520000" flipH="1">
              <a:off x="12180715" y="2001982"/>
              <a:ext cx="1" cy="576000"/>
            </a:xfrm>
            <a:prstGeom prst="line">
              <a:avLst/>
            </a:prstGeom>
            <a:ln w="38100" cmpd="sng">
              <a:solidFill>
                <a:srgbClr val="A5002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EC5CAC20-FC55-400D-AE54-E05F51A0EEE7}"/>
                </a:ext>
              </a:extLst>
            </p:cNvPr>
            <p:cNvCxnSpPr>
              <a:cxnSpLocks/>
            </p:cNvCxnSpPr>
            <p:nvPr/>
          </p:nvCxnSpPr>
          <p:spPr>
            <a:xfrm rot="5520000" flipH="1">
              <a:off x="12180715" y="3146974"/>
              <a:ext cx="1" cy="576000"/>
            </a:xfrm>
            <a:prstGeom prst="line">
              <a:avLst/>
            </a:prstGeom>
            <a:ln w="38100" cmpd="sng">
              <a:solidFill>
                <a:srgbClr val="A5002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102768D8-ACC1-4A29-8F99-A08F76E7DBD2}"/>
                </a:ext>
              </a:extLst>
            </p:cNvPr>
            <p:cNvCxnSpPr>
              <a:cxnSpLocks/>
            </p:cNvCxnSpPr>
            <p:nvPr/>
          </p:nvCxnSpPr>
          <p:spPr>
            <a:xfrm rot="5520000" flipH="1">
              <a:off x="12180715" y="4291966"/>
              <a:ext cx="1" cy="576000"/>
            </a:xfrm>
            <a:prstGeom prst="line">
              <a:avLst/>
            </a:prstGeom>
            <a:ln w="38100" cmpd="sng">
              <a:solidFill>
                <a:srgbClr val="A5002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E21A32AE-A9F8-4A02-8024-FE56852EC996}"/>
                </a:ext>
              </a:extLst>
            </p:cNvPr>
            <p:cNvCxnSpPr>
              <a:cxnSpLocks/>
            </p:cNvCxnSpPr>
            <p:nvPr/>
          </p:nvCxnSpPr>
          <p:spPr>
            <a:xfrm rot="5520000" flipH="1">
              <a:off x="12180715" y="5436958"/>
              <a:ext cx="1" cy="576000"/>
            </a:xfrm>
            <a:prstGeom prst="line">
              <a:avLst/>
            </a:prstGeom>
            <a:ln w="38100" cmpd="sng">
              <a:solidFill>
                <a:srgbClr val="A5002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669968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4145" y="-2580"/>
            <a:ext cx="12177855" cy="6835379"/>
            <a:chOff x="14145" y="-2580"/>
            <a:chExt cx="12177855" cy="6835379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F103C904-A87E-4559-B26B-5365958537F0}"/>
                </a:ext>
              </a:extLst>
            </p:cNvPr>
            <p:cNvSpPr/>
            <p:nvPr/>
          </p:nvSpPr>
          <p:spPr>
            <a:xfrm>
              <a:off x="14145" y="-2580"/>
              <a:ext cx="12177855" cy="6835379"/>
            </a:xfrm>
            <a:prstGeom prst="rect">
              <a:avLst/>
            </a:prstGeom>
            <a:blipFill dpi="0" rotWithShape="1">
              <a:blip r:embed="rId2">
                <a:alphaModFix amt="27000"/>
              </a:blip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B7442B38-771C-4693-AD77-B8CE590EB5CB}"/>
                </a:ext>
              </a:extLst>
            </p:cNvPr>
            <p:cNvSpPr/>
            <p:nvPr/>
          </p:nvSpPr>
          <p:spPr>
            <a:xfrm>
              <a:off x="186367" y="147474"/>
              <a:ext cx="11833411" cy="65352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34E27494-F93F-44A8-86AF-CBD448BB8F9A}"/>
                </a:ext>
              </a:extLst>
            </p:cNvPr>
            <p:cNvSpPr/>
            <p:nvPr/>
          </p:nvSpPr>
          <p:spPr>
            <a:xfrm>
              <a:off x="367901" y="342456"/>
              <a:ext cx="11470342" cy="6145306"/>
            </a:xfrm>
            <a:prstGeom prst="rect">
              <a:avLst/>
            </a:prstGeom>
            <a:noFill/>
            <a:ln w="85725" cmpd="thickThin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5" name="내용 개체 틀 3">
            <a:extLst>
              <a:ext uri="{FF2B5EF4-FFF2-40B4-BE49-F238E27FC236}">
                <a16:creationId xmlns:a16="http://schemas.microsoft.com/office/drawing/2014/main" id="{3A8F875B-E088-4301-A4E7-FE57DDB22F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1783"/>
            <a:ext cx="10515600" cy="1223889"/>
          </a:xfrm>
        </p:spPr>
        <p:txBody>
          <a:bodyPr>
            <a:normAutofit/>
          </a:bodyPr>
          <a:lstStyle/>
          <a:p>
            <a:r>
              <a:rPr lang="en-US" altLang="ko-KR" sz="2400" dirty="0"/>
              <a:t>Scene 1</a:t>
            </a:r>
            <a:r>
              <a:rPr lang="ko-KR" altLang="en-US" sz="2400" dirty="0"/>
              <a:t>개에서 작업을 </a:t>
            </a:r>
            <a:r>
              <a:rPr lang="ko-KR" altLang="en-US" sz="2400" dirty="0" err="1"/>
              <a:t>하다보니</a:t>
            </a:r>
            <a:r>
              <a:rPr lang="ko-KR" altLang="en-US" sz="2400" dirty="0"/>
              <a:t> </a:t>
            </a:r>
            <a:r>
              <a:rPr lang="en-US" altLang="ko-KR" sz="2400" dirty="0"/>
              <a:t>Git merge </a:t>
            </a:r>
            <a:r>
              <a:rPr lang="ko-KR" altLang="en-US" sz="2400" dirty="0"/>
              <a:t>시도 시 충돌 발생</a:t>
            </a:r>
            <a:endParaRPr lang="en-US" altLang="ko-KR" sz="2400" dirty="0"/>
          </a:p>
          <a:p>
            <a:r>
              <a:rPr lang="ko-KR" altLang="en-US" sz="2400" dirty="0"/>
              <a:t>필요한 경우 작업한 뒤 </a:t>
            </a:r>
            <a:r>
              <a:rPr lang="en-US" altLang="ko-KR" sz="2400" dirty="0"/>
              <a:t>Prefab</a:t>
            </a:r>
            <a:r>
              <a:rPr lang="ko-KR" altLang="en-US" sz="2400" dirty="0"/>
              <a:t>으로 빼는 것으로 충돌하지 않도록 </a:t>
            </a:r>
            <a:r>
              <a:rPr lang="en-US" altLang="ko-KR" sz="2400" dirty="0"/>
              <a:t>Commit </a:t>
            </a:r>
            <a:r>
              <a:rPr lang="ko-KR" altLang="en-US" sz="2400" dirty="0"/>
              <a:t>방식 변경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7CF5C23C-E816-454A-AC0F-8C7A7DDEA6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3518"/>
          <a:stretch/>
        </p:blipFill>
        <p:spPr>
          <a:xfrm>
            <a:off x="3573458" y="2615672"/>
            <a:ext cx="4657932" cy="3727939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73D05985-B5E1-4843-9205-AFF1AA0D4FA1}"/>
              </a:ext>
            </a:extLst>
          </p:cNvPr>
          <p:cNvSpPr/>
          <p:nvPr/>
        </p:nvSpPr>
        <p:spPr>
          <a:xfrm>
            <a:off x="1254020" y="524351"/>
            <a:ext cx="10099780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8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Git merge - Scene </a:t>
            </a:r>
            <a:r>
              <a:rPr lang="ko-KR" altLang="en-US" sz="28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충돌</a:t>
            </a:r>
            <a:endParaRPr lang="en-US" altLang="ko-KR" sz="800" kern="0" dirty="0">
              <a:solidFill>
                <a:prstClr val="white">
                  <a:lumMod val="50000"/>
                </a:prstClr>
              </a:solidFill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0D87DA17-B9E5-457E-95A6-01EF236C9C38}"/>
              </a:ext>
            </a:extLst>
          </p:cNvPr>
          <p:cNvGrpSpPr/>
          <p:nvPr/>
        </p:nvGrpSpPr>
        <p:grpSpPr>
          <a:xfrm>
            <a:off x="669542" y="595430"/>
            <a:ext cx="553998" cy="688271"/>
            <a:chOff x="7782604" y="5997813"/>
            <a:chExt cx="553998" cy="688271"/>
          </a:xfrm>
        </p:grpSpPr>
        <p:sp>
          <p:nvSpPr>
            <p:cNvPr id="19" name="자유형: 도형 29">
              <a:extLst>
                <a:ext uri="{FF2B5EF4-FFF2-40B4-BE49-F238E27FC236}">
                  <a16:creationId xmlns:a16="http://schemas.microsoft.com/office/drawing/2014/main" id="{A9B33D01-B8A6-4A43-B6D8-3E80828D81B8}"/>
                </a:ext>
              </a:extLst>
            </p:cNvPr>
            <p:cNvSpPr/>
            <p:nvPr/>
          </p:nvSpPr>
          <p:spPr>
            <a:xfrm>
              <a:off x="7814376" y="5997813"/>
              <a:ext cx="520934" cy="688271"/>
            </a:xfrm>
            <a:custGeom>
              <a:avLst/>
              <a:gdLst>
                <a:gd name="connsiteX0" fmla="*/ 159406 w 520934"/>
                <a:gd name="connsiteY0" fmla="*/ 44 h 688271"/>
                <a:gd name="connsiteX1" fmla="*/ 217537 w 520934"/>
                <a:gd name="connsiteY1" fmla="*/ 420 h 688271"/>
                <a:gd name="connsiteX2" fmla="*/ 458534 w 520934"/>
                <a:gd name="connsiteY2" fmla="*/ 41814 h 688271"/>
                <a:gd name="connsiteX3" fmla="*/ 510176 w 520934"/>
                <a:gd name="connsiteY3" fmla="*/ 167618 h 688271"/>
                <a:gd name="connsiteX4" fmla="*/ 475748 w 520934"/>
                <a:gd name="connsiteY4" fmla="*/ 641348 h 688271"/>
                <a:gd name="connsiteX5" fmla="*/ 79825 w 520934"/>
                <a:gd name="connsiteY5" fmla="*/ 655281 h 688271"/>
                <a:gd name="connsiteX6" fmla="*/ 2361 w 520934"/>
                <a:gd name="connsiteY6" fmla="*/ 502016 h 688271"/>
                <a:gd name="connsiteX7" fmla="*/ 19575 w 520934"/>
                <a:gd name="connsiteY7" fmla="*/ 254711 h 688271"/>
                <a:gd name="connsiteX8" fmla="*/ 15272 w 520934"/>
                <a:gd name="connsiteY8" fmla="*/ 37916 h 688271"/>
                <a:gd name="connsiteX9" fmla="*/ 159406 w 520934"/>
                <a:gd name="connsiteY9" fmla="*/ 44 h 688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20934" h="688271">
                  <a:moveTo>
                    <a:pt x="159406" y="44"/>
                  </a:moveTo>
                  <a:cubicBezTo>
                    <a:pt x="179254" y="-130"/>
                    <a:pt x="199068" y="257"/>
                    <a:pt x="217537" y="420"/>
                  </a:cubicBezTo>
                  <a:cubicBezTo>
                    <a:pt x="291414" y="1070"/>
                    <a:pt x="409761" y="13948"/>
                    <a:pt x="458534" y="41814"/>
                  </a:cubicBezTo>
                  <a:cubicBezTo>
                    <a:pt x="507307" y="69681"/>
                    <a:pt x="507307" y="67696"/>
                    <a:pt x="510176" y="167618"/>
                  </a:cubicBezTo>
                  <a:cubicBezTo>
                    <a:pt x="513045" y="267541"/>
                    <a:pt x="547473" y="560071"/>
                    <a:pt x="475748" y="641348"/>
                  </a:cubicBezTo>
                  <a:cubicBezTo>
                    <a:pt x="404023" y="722625"/>
                    <a:pt x="158723" y="678503"/>
                    <a:pt x="79825" y="655281"/>
                  </a:cubicBezTo>
                  <a:cubicBezTo>
                    <a:pt x="927" y="632059"/>
                    <a:pt x="12403" y="580971"/>
                    <a:pt x="2361" y="502016"/>
                  </a:cubicBezTo>
                  <a:cubicBezTo>
                    <a:pt x="-7681" y="423061"/>
                    <a:pt x="17424" y="332061"/>
                    <a:pt x="19575" y="254711"/>
                  </a:cubicBezTo>
                  <a:cubicBezTo>
                    <a:pt x="21727" y="177361"/>
                    <a:pt x="-17722" y="80298"/>
                    <a:pt x="15272" y="37916"/>
                  </a:cubicBezTo>
                  <a:cubicBezTo>
                    <a:pt x="40017" y="6130"/>
                    <a:pt x="99863" y="565"/>
                    <a:pt x="159406" y="44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73DC74E-D572-4F0E-8A08-FA494DD83488}"/>
                </a:ext>
              </a:extLst>
            </p:cNvPr>
            <p:cNvSpPr txBox="1"/>
            <p:nvPr/>
          </p:nvSpPr>
          <p:spPr>
            <a:xfrm>
              <a:off x="7782604" y="6041452"/>
              <a:ext cx="553998" cy="598912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ko-KR" altLang="en-US" sz="1200" b="1" dirty="0">
                  <a:solidFill>
                    <a:prstClr val="white"/>
                  </a:solidFill>
                  <a:latin typeface="Adobe 명조 Std M" panose="02020600000000000000" pitchFamily="18" charset="-127"/>
                  <a:ea typeface="Adobe 명조 Std M" panose="02020600000000000000" pitchFamily="18" charset="-127"/>
                </a:rPr>
                <a:t>조선</a:t>
              </a:r>
              <a:endParaRPr lang="en-US" altLang="ko-KR" sz="1200" b="1" dirty="0">
                <a:solidFill>
                  <a:prstClr val="white"/>
                </a:solidFill>
                <a:latin typeface="Adobe 명조 Std M" panose="02020600000000000000" pitchFamily="18" charset="-127"/>
                <a:ea typeface="Adobe 명조 Std M" panose="02020600000000000000" pitchFamily="18" charset="-127"/>
              </a:endParaRPr>
            </a:p>
            <a:p>
              <a:r>
                <a:rPr lang="ko-KR" altLang="en-US" sz="1200" b="1" dirty="0">
                  <a:solidFill>
                    <a:prstClr val="white"/>
                  </a:solidFill>
                  <a:latin typeface="Adobe 명조 Std M" panose="02020600000000000000" pitchFamily="18" charset="-127"/>
                  <a:ea typeface="Adobe 명조 Std M" panose="02020600000000000000" pitchFamily="18" charset="-127"/>
                </a:rPr>
                <a:t>육조</a:t>
              </a:r>
              <a:endParaRPr lang="en-US" altLang="ko-KR" sz="1200" b="1" dirty="0">
                <a:solidFill>
                  <a:prstClr val="white"/>
                </a:solidFill>
                <a:latin typeface="Adobe 명조 Std M" panose="02020600000000000000" pitchFamily="18" charset="-127"/>
                <a:ea typeface="Adobe 명조 Std M" panose="02020600000000000000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059447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4145" y="-2580"/>
            <a:ext cx="12177855" cy="6835379"/>
            <a:chOff x="14145" y="-2580"/>
            <a:chExt cx="12177855" cy="6835379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F103C904-A87E-4559-B26B-5365958537F0}"/>
                </a:ext>
              </a:extLst>
            </p:cNvPr>
            <p:cNvSpPr/>
            <p:nvPr/>
          </p:nvSpPr>
          <p:spPr>
            <a:xfrm>
              <a:off x="14145" y="-2580"/>
              <a:ext cx="12177855" cy="6835379"/>
            </a:xfrm>
            <a:prstGeom prst="rect">
              <a:avLst/>
            </a:prstGeom>
            <a:blipFill dpi="0" rotWithShape="1">
              <a:blip r:embed="rId2">
                <a:alphaModFix amt="27000"/>
              </a:blip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B7442B38-771C-4693-AD77-B8CE590EB5CB}"/>
                </a:ext>
              </a:extLst>
            </p:cNvPr>
            <p:cNvSpPr/>
            <p:nvPr/>
          </p:nvSpPr>
          <p:spPr>
            <a:xfrm>
              <a:off x="186367" y="147474"/>
              <a:ext cx="11833411" cy="65352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34E27494-F93F-44A8-86AF-CBD448BB8F9A}"/>
                </a:ext>
              </a:extLst>
            </p:cNvPr>
            <p:cNvSpPr/>
            <p:nvPr/>
          </p:nvSpPr>
          <p:spPr>
            <a:xfrm>
              <a:off x="367901" y="342456"/>
              <a:ext cx="11470342" cy="6145306"/>
            </a:xfrm>
            <a:prstGeom prst="rect">
              <a:avLst/>
            </a:prstGeom>
            <a:noFill/>
            <a:ln w="85725" cmpd="thickThin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7" name="내용 개체 틀 3">
            <a:extLst>
              <a:ext uri="{FF2B5EF4-FFF2-40B4-BE49-F238E27FC236}">
                <a16:creationId xmlns:a16="http://schemas.microsoft.com/office/drawing/2014/main" id="{FA0BBE5C-AFB8-44EA-94BC-37224FA3520E}"/>
              </a:ext>
            </a:extLst>
          </p:cNvPr>
          <p:cNvSpPr txBox="1">
            <a:spLocks/>
          </p:cNvSpPr>
          <p:nvPr/>
        </p:nvSpPr>
        <p:spPr>
          <a:xfrm>
            <a:off x="838199" y="1274915"/>
            <a:ext cx="10515600" cy="12238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/>
              <a:t>Prefab</a:t>
            </a:r>
            <a:r>
              <a:rPr lang="ko-KR" altLang="en-US" sz="2400" dirty="0"/>
              <a:t>으로 빼면 </a:t>
            </a:r>
            <a:r>
              <a:rPr lang="en-US" altLang="ko-KR" sz="2400" dirty="0"/>
              <a:t>Hierarchy</a:t>
            </a:r>
            <a:r>
              <a:rPr lang="ko-KR" altLang="en-US" sz="2400" dirty="0"/>
              <a:t>의 </a:t>
            </a:r>
            <a:r>
              <a:rPr lang="en-US" altLang="ko-KR" sz="2400" dirty="0" err="1"/>
              <a:t>GameObject</a:t>
            </a:r>
            <a:r>
              <a:rPr lang="ko-KR" altLang="en-US" sz="2400" dirty="0"/>
              <a:t>를 참조 불가한 문제</a:t>
            </a:r>
            <a:endParaRPr lang="en-US" altLang="ko-KR" sz="2400" dirty="0"/>
          </a:p>
          <a:p>
            <a:r>
              <a:rPr lang="en-US" altLang="ko-KR" sz="2400" dirty="0" err="1"/>
              <a:t>FindGameObjectWithTag</a:t>
            </a:r>
            <a:r>
              <a:rPr lang="en-US" altLang="ko-KR" sz="2400" dirty="0"/>
              <a:t>("</a:t>
            </a:r>
            <a:r>
              <a:rPr lang="ko-KR" altLang="en-US" sz="2400" dirty="0"/>
              <a:t>할당된</a:t>
            </a:r>
            <a:r>
              <a:rPr lang="en-US" altLang="ko-KR" sz="2400" dirty="0"/>
              <a:t>Tag</a:t>
            </a:r>
            <a:r>
              <a:rPr lang="ko-KR" altLang="en-US" sz="2400" dirty="0"/>
              <a:t>이름</a:t>
            </a:r>
            <a:r>
              <a:rPr lang="en-US" altLang="ko-KR" sz="2400" dirty="0"/>
              <a:t>") method</a:t>
            </a:r>
            <a:r>
              <a:rPr lang="ko-KR" altLang="en-US" sz="2400" dirty="0"/>
              <a:t>로 처리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0DC0550F-4CFA-4DDF-AD80-1A376E2DEB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7767" y="2319654"/>
            <a:ext cx="3636465" cy="4023957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86B3C671-D502-4C43-A15B-CD4B84D671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199" y="3708449"/>
            <a:ext cx="10650575" cy="650748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C40E93E1-4F8D-4A9D-9C34-718BE475E746}"/>
              </a:ext>
            </a:extLst>
          </p:cNvPr>
          <p:cNvSpPr/>
          <p:nvPr/>
        </p:nvSpPr>
        <p:spPr>
          <a:xfrm>
            <a:off x="1254020" y="524351"/>
            <a:ext cx="10099780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8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Prefab</a:t>
            </a:r>
            <a:r>
              <a:rPr lang="ko-KR" altLang="en-US" sz="28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 스크립트 참조 에러</a:t>
            </a:r>
            <a:endParaRPr lang="en-US" altLang="ko-KR" sz="800" kern="0" dirty="0">
              <a:solidFill>
                <a:prstClr val="white">
                  <a:lumMod val="50000"/>
                </a:prstClr>
              </a:solidFill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2A48A07B-4C96-4B90-921D-3D263EAC5F7D}"/>
              </a:ext>
            </a:extLst>
          </p:cNvPr>
          <p:cNvGrpSpPr/>
          <p:nvPr/>
        </p:nvGrpSpPr>
        <p:grpSpPr>
          <a:xfrm>
            <a:off x="669542" y="595430"/>
            <a:ext cx="553998" cy="688271"/>
            <a:chOff x="7782604" y="5997813"/>
            <a:chExt cx="553998" cy="688271"/>
          </a:xfrm>
        </p:grpSpPr>
        <p:sp>
          <p:nvSpPr>
            <p:cNvPr id="25" name="자유형: 도형 29">
              <a:extLst>
                <a:ext uri="{FF2B5EF4-FFF2-40B4-BE49-F238E27FC236}">
                  <a16:creationId xmlns:a16="http://schemas.microsoft.com/office/drawing/2014/main" id="{86D750A3-EA6E-4F3F-97B0-6C191BFD44DB}"/>
                </a:ext>
              </a:extLst>
            </p:cNvPr>
            <p:cNvSpPr/>
            <p:nvPr/>
          </p:nvSpPr>
          <p:spPr>
            <a:xfrm>
              <a:off x="7814376" y="5997813"/>
              <a:ext cx="520934" cy="688271"/>
            </a:xfrm>
            <a:custGeom>
              <a:avLst/>
              <a:gdLst>
                <a:gd name="connsiteX0" fmla="*/ 159406 w 520934"/>
                <a:gd name="connsiteY0" fmla="*/ 44 h 688271"/>
                <a:gd name="connsiteX1" fmla="*/ 217537 w 520934"/>
                <a:gd name="connsiteY1" fmla="*/ 420 h 688271"/>
                <a:gd name="connsiteX2" fmla="*/ 458534 w 520934"/>
                <a:gd name="connsiteY2" fmla="*/ 41814 h 688271"/>
                <a:gd name="connsiteX3" fmla="*/ 510176 w 520934"/>
                <a:gd name="connsiteY3" fmla="*/ 167618 h 688271"/>
                <a:gd name="connsiteX4" fmla="*/ 475748 w 520934"/>
                <a:gd name="connsiteY4" fmla="*/ 641348 h 688271"/>
                <a:gd name="connsiteX5" fmla="*/ 79825 w 520934"/>
                <a:gd name="connsiteY5" fmla="*/ 655281 h 688271"/>
                <a:gd name="connsiteX6" fmla="*/ 2361 w 520934"/>
                <a:gd name="connsiteY6" fmla="*/ 502016 h 688271"/>
                <a:gd name="connsiteX7" fmla="*/ 19575 w 520934"/>
                <a:gd name="connsiteY7" fmla="*/ 254711 h 688271"/>
                <a:gd name="connsiteX8" fmla="*/ 15272 w 520934"/>
                <a:gd name="connsiteY8" fmla="*/ 37916 h 688271"/>
                <a:gd name="connsiteX9" fmla="*/ 159406 w 520934"/>
                <a:gd name="connsiteY9" fmla="*/ 44 h 688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20934" h="688271">
                  <a:moveTo>
                    <a:pt x="159406" y="44"/>
                  </a:moveTo>
                  <a:cubicBezTo>
                    <a:pt x="179254" y="-130"/>
                    <a:pt x="199068" y="257"/>
                    <a:pt x="217537" y="420"/>
                  </a:cubicBezTo>
                  <a:cubicBezTo>
                    <a:pt x="291414" y="1070"/>
                    <a:pt x="409761" y="13948"/>
                    <a:pt x="458534" y="41814"/>
                  </a:cubicBezTo>
                  <a:cubicBezTo>
                    <a:pt x="507307" y="69681"/>
                    <a:pt x="507307" y="67696"/>
                    <a:pt x="510176" y="167618"/>
                  </a:cubicBezTo>
                  <a:cubicBezTo>
                    <a:pt x="513045" y="267541"/>
                    <a:pt x="547473" y="560071"/>
                    <a:pt x="475748" y="641348"/>
                  </a:cubicBezTo>
                  <a:cubicBezTo>
                    <a:pt x="404023" y="722625"/>
                    <a:pt x="158723" y="678503"/>
                    <a:pt x="79825" y="655281"/>
                  </a:cubicBezTo>
                  <a:cubicBezTo>
                    <a:pt x="927" y="632059"/>
                    <a:pt x="12403" y="580971"/>
                    <a:pt x="2361" y="502016"/>
                  </a:cubicBezTo>
                  <a:cubicBezTo>
                    <a:pt x="-7681" y="423061"/>
                    <a:pt x="17424" y="332061"/>
                    <a:pt x="19575" y="254711"/>
                  </a:cubicBezTo>
                  <a:cubicBezTo>
                    <a:pt x="21727" y="177361"/>
                    <a:pt x="-17722" y="80298"/>
                    <a:pt x="15272" y="37916"/>
                  </a:cubicBezTo>
                  <a:cubicBezTo>
                    <a:pt x="40017" y="6130"/>
                    <a:pt x="99863" y="565"/>
                    <a:pt x="159406" y="44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94E5B0A-F0A8-4D47-B601-7B083ED2E3A3}"/>
                </a:ext>
              </a:extLst>
            </p:cNvPr>
            <p:cNvSpPr txBox="1"/>
            <p:nvPr/>
          </p:nvSpPr>
          <p:spPr>
            <a:xfrm>
              <a:off x="7782604" y="6041452"/>
              <a:ext cx="553998" cy="598912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ko-KR" altLang="en-US" sz="1200" b="1" dirty="0">
                  <a:solidFill>
                    <a:prstClr val="white"/>
                  </a:solidFill>
                  <a:latin typeface="Adobe 명조 Std M" panose="02020600000000000000" pitchFamily="18" charset="-127"/>
                  <a:ea typeface="Adobe 명조 Std M" panose="02020600000000000000" pitchFamily="18" charset="-127"/>
                </a:rPr>
                <a:t>조선</a:t>
              </a:r>
              <a:endParaRPr lang="en-US" altLang="ko-KR" sz="1200" b="1" dirty="0">
                <a:solidFill>
                  <a:prstClr val="white"/>
                </a:solidFill>
                <a:latin typeface="Adobe 명조 Std M" panose="02020600000000000000" pitchFamily="18" charset="-127"/>
                <a:ea typeface="Adobe 명조 Std M" panose="02020600000000000000" pitchFamily="18" charset="-127"/>
              </a:endParaRPr>
            </a:p>
            <a:p>
              <a:r>
                <a:rPr lang="ko-KR" altLang="en-US" sz="1200" b="1" dirty="0">
                  <a:solidFill>
                    <a:prstClr val="white"/>
                  </a:solidFill>
                  <a:latin typeface="Adobe 명조 Std M" panose="02020600000000000000" pitchFamily="18" charset="-127"/>
                  <a:ea typeface="Adobe 명조 Std M" panose="02020600000000000000" pitchFamily="18" charset="-127"/>
                </a:rPr>
                <a:t>육조</a:t>
              </a:r>
              <a:endParaRPr lang="en-US" altLang="ko-KR" sz="1200" b="1" dirty="0">
                <a:solidFill>
                  <a:prstClr val="white"/>
                </a:solidFill>
                <a:latin typeface="Adobe 명조 Std M" panose="02020600000000000000" pitchFamily="18" charset="-127"/>
                <a:ea typeface="Adobe 명조 Std M" panose="02020600000000000000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23476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E0CDAC"/>
            </a:gs>
            <a:gs pos="100000">
              <a:srgbClr val="D6BA93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103C904-A87E-4559-B26B-5365958537F0}"/>
              </a:ext>
            </a:extLst>
          </p:cNvPr>
          <p:cNvSpPr/>
          <p:nvPr/>
        </p:nvSpPr>
        <p:spPr>
          <a:xfrm>
            <a:off x="14145" y="-2580"/>
            <a:ext cx="12177855" cy="6835379"/>
          </a:xfrm>
          <a:prstGeom prst="rect">
            <a:avLst/>
          </a:prstGeom>
          <a:blipFill dpi="0" rotWithShape="1">
            <a:blip r:embed="rId2">
              <a:alphaModFix amt="27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A6D30880-D4E4-47DC-BF33-6935BC35883F}"/>
              </a:ext>
            </a:extLst>
          </p:cNvPr>
          <p:cNvGrpSpPr/>
          <p:nvPr/>
        </p:nvGrpSpPr>
        <p:grpSpPr>
          <a:xfrm>
            <a:off x="11827467" y="1073360"/>
            <a:ext cx="143262" cy="4723226"/>
            <a:chOff x="8046042" y="1073360"/>
            <a:chExt cx="143262" cy="4723226"/>
          </a:xfrm>
        </p:grpSpPr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31492586-EA93-48B3-91F3-884D8F8CCC13}"/>
                </a:ext>
              </a:extLst>
            </p:cNvPr>
            <p:cNvSpPr/>
            <p:nvPr/>
          </p:nvSpPr>
          <p:spPr>
            <a:xfrm>
              <a:off x="8046042" y="2218351"/>
              <a:ext cx="143262" cy="143262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CE39081A-D684-4A81-91D9-A4CEC0BD2D71}"/>
                </a:ext>
              </a:extLst>
            </p:cNvPr>
            <p:cNvSpPr/>
            <p:nvPr/>
          </p:nvSpPr>
          <p:spPr>
            <a:xfrm>
              <a:off x="8046042" y="3363342"/>
              <a:ext cx="143262" cy="143262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F12BA34D-2819-4159-999D-6C60D4CC2813}"/>
                </a:ext>
              </a:extLst>
            </p:cNvPr>
            <p:cNvSpPr/>
            <p:nvPr/>
          </p:nvSpPr>
          <p:spPr>
            <a:xfrm>
              <a:off x="8046042" y="4508333"/>
              <a:ext cx="143262" cy="143262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D5A40DB4-8E1B-4404-8EC5-4DA530960A8B}"/>
                </a:ext>
              </a:extLst>
            </p:cNvPr>
            <p:cNvSpPr/>
            <p:nvPr/>
          </p:nvSpPr>
          <p:spPr>
            <a:xfrm>
              <a:off x="8046042" y="5653324"/>
              <a:ext cx="143262" cy="143262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736C576D-78C7-415A-B24B-D75AC461A288}"/>
                </a:ext>
              </a:extLst>
            </p:cNvPr>
            <p:cNvSpPr/>
            <p:nvPr/>
          </p:nvSpPr>
          <p:spPr>
            <a:xfrm>
              <a:off x="8046042" y="1073360"/>
              <a:ext cx="143262" cy="143262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E1E3049F-5506-48DC-8BA0-2ADB72B76334}"/>
              </a:ext>
            </a:extLst>
          </p:cNvPr>
          <p:cNvGrpSpPr/>
          <p:nvPr/>
        </p:nvGrpSpPr>
        <p:grpSpPr>
          <a:xfrm>
            <a:off x="11885409" y="-2580"/>
            <a:ext cx="297557" cy="6876000"/>
            <a:chOff x="11885409" y="-2580"/>
            <a:chExt cx="297557" cy="6876000"/>
          </a:xfrm>
          <a:effectLst>
            <a:outerShdw blurRad="50800" dist="12700" dir="8100000" algn="tr" rotWithShape="0">
              <a:prstClr val="black">
                <a:alpha val="40000"/>
              </a:prstClr>
            </a:outerShdw>
          </a:effectLst>
        </p:grpSpPr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18F55BE5-0126-48B1-8504-2F6306FD9F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885409" y="-2580"/>
              <a:ext cx="1" cy="6876000"/>
            </a:xfrm>
            <a:prstGeom prst="line">
              <a:avLst/>
            </a:prstGeom>
            <a:ln w="69850" cmpd="thickThin">
              <a:solidFill>
                <a:srgbClr val="A5002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03EEFEB2-27EA-440F-9622-8CBAA0B879F5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12038965" y="1000990"/>
              <a:ext cx="1" cy="288000"/>
            </a:xfrm>
            <a:prstGeom prst="line">
              <a:avLst/>
            </a:prstGeom>
            <a:ln w="69850" cmpd="thickThin">
              <a:solidFill>
                <a:srgbClr val="A5002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410ED9F3-3B51-43E2-AB48-013F95390744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12038965" y="2145982"/>
              <a:ext cx="1" cy="288000"/>
            </a:xfrm>
            <a:prstGeom prst="line">
              <a:avLst/>
            </a:prstGeom>
            <a:ln w="69850" cmpd="thickThin">
              <a:solidFill>
                <a:srgbClr val="A5002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FC02C472-56DD-4E1A-AFD8-A4E65B5B1AC5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12038965" y="3290974"/>
              <a:ext cx="1" cy="288000"/>
            </a:xfrm>
            <a:prstGeom prst="line">
              <a:avLst/>
            </a:prstGeom>
            <a:ln w="69850" cmpd="thickThin">
              <a:solidFill>
                <a:srgbClr val="A5002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0856A7C7-103D-4AE4-8EA1-367BA665B8A1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12038965" y="4435966"/>
              <a:ext cx="1" cy="288000"/>
            </a:xfrm>
            <a:prstGeom prst="line">
              <a:avLst/>
            </a:prstGeom>
            <a:ln w="69850" cmpd="thickThin">
              <a:solidFill>
                <a:srgbClr val="A5002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6CE240A1-41CD-44DC-B4DC-83B79845BC4D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12038965" y="5580958"/>
              <a:ext cx="1" cy="288000"/>
            </a:xfrm>
            <a:prstGeom prst="line">
              <a:avLst/>
            </a:prstGeom>
            <a:ln w="69850" cmpd="thickThin">
              <a:solidFill>
                <a:srgbClr val="A5002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780F3B2-1F8E-4CC8-AE8E-8136547669CE}"/>
              </a:ext>
            </a:extLst>
          </p:cNvPr>
          <p:cNvSpPr/>
          <p:nvPr/>
        </p:nvSpPr>
        <p:spPr>
          <a:xfrm>
            <a:off x="467835" y="245447"/>
            <a:ext cx="3646966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8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팀원 소개</a:t>
            </a:r>
            <a:endParaRPr lang="en-US" altLang="ko-KR" sz="800" kern="0" dirty="0">
              <a:solidFill>
                <a:prstClr val="white">
                  <a:lumMod val="50000"/>
                </a:prstClr>
              </a:solidFill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0183EE79-A7BD-4DC0-861B-69B12FDBC7D2}"/>
              </a:ext>
            </a:extLst>
          </p:cNvPr>
          <p:cNvGrpSpPr/>
          <p:nvPr/>
        </p:nvGrpSpPr>
        <p:grpSpPr>
          <a:xfrm>
            <a:off x="2291318" y="385089"/>
            <a:ext cx="553998" cy="688271"/>
            <a:chOff x="7782604" y="5997813"/>
            <a:chExt cx="553998" cy="688271"/>
          </a:xfrm>
        </p:grpSpPr>
        <p:sp>
          <p:nvSpPr>
            <p:cNvPr id="23" name="자유형: 도형 29">
              <a:extLst>
                <a:ext uri="{FF2B5EF4-FFF2-40B4-BE49-F238E27FC236}">
                  <a16:creationId xmlns:a16="http://schemas.microsoft.com/office/drawing/2014/main" id="{F69FF4EF-4C4A-4D64-BA71-E482BF6ED6D7}"/>
                </a:ext>
              </a:extLst>
            </p:cNvPr>
            <p:cNvSpPr/>
            <p:nvPr/>
          </p:nvSpPr>
          <p:spPr>
            <a:xfrm>
              <a:off x="7814376" y="5997813"/>
              <a:ext cx="520934" cy="688271"/>
            </a:xfrm>
            <a:custGeom>
              <a:avLst/>
              <a:gdLst>
                <a:gd name="connsiteX0" fmla="*/ 159406 w 520934"/>
                <a:gd name="connsiteY0" fmla="*/ 44 h 688271"/>
                <a:gd name="connsiteX1" fmla="*/ 217537 w 520934"/>
                <a:gd name="connsiteY1" fmla="*/ 420 h 688271"/>
                <a:gd name="connsiteX2" fmla="*/ 458534 w 520934"/>
                <a:gd name="connsiteY2" fmla="*/ 41814 h 688271"/>
                <a:gd name="connsiteX3" fmla="*/ 510176 w 520934"/>
                <a:gd name="connsiteY3" fmla="*/ 167618 h 688271"/>
                <a:gd name="connsiteX4" fmla="*/ 475748 w 520934"/>
                <a:gd name="connsiteY4" fmla="*/ 641348 h 688271"/>
                <a:gd name="connsiteX5" fmla="*/ 79825 w 520934"/>
                <a:gd name="connsiteY5" fmla="*/ 655281 h 688271"/>
                <a:gd name="connsiteX6" fmla="*/ 2361 w 520934"/>
                <a:gd name="connsiteY6" fmla="*/ 502016 h 688271"/>
                <a:gd name="connsiteX7" fmla="*/ 19575 w 520934"/>
                <a:gd name="connsiteY7" fmla="*/ 254711 h 688271"/>
                <a:gd name="connsiteX8" fmla="*/ 15272 w 520934"/>
                <a:gd name="connsiteY8" fmla="*/ 37916 h 688271"/>
                <a:gd name="connsiteX9" fmla="*/ 159406 w 520934"/>
                <a:gd name="connsiteY9" fmla="*/ 44 h 688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20934" h="688271">
                  <a:moveTo>
                    <a:pt x="159406" y="44"/>
                  </a:moveTo>
                  <a:cubicBezTo>
                    <a:pt x="179254" y="-130"/>
                    <a:pt x="199068" y="257"/>
                    <a:pt x="217537" y="420"/>
                  </a:cubicBezTo>
                  <a:cubicBezTo>
                    <a:pt x="291414" y="1070"/>
                    <a:pt x="409761" y="13948"/>
                    <a:pt x="458534" y="41814"/>
                  </a:cubicBezTo>
                  <a:cubicBezTo>
                    <a:pt x="507307" y="69681"/>
                    <a:pt x="507307" y="67696"/>
                    <a:pt x="510176" y="167618"/>
                  </a:cubicBezTo>
                  <a:cubicBezTo>
                    <a:pt x="513045" y="267541"/>
                    <a:pt x="547473" y="560071"/>
                    <a:pt x="475748" y="641348"/>
                  </a:cubicBezTo>
                  <a:cubicBezTo>
                    <a:pt x="404023" y="722625"/>
                    <a:pt x="158723" y="678503"/>
                    <a:pt x="79825" y="655281"/>
                  </a:cubicBezTo>
                  <a:cubicBezTo>
                    <a:pt x="927" y="632059"/>
                    <a:pt x="12403" y="580971"/>
                    <a:pt x="2361" y="502016"/>
                  </a:cubicBezTo>
                  <a:cubicBezTo>
                    <a:pt x="-7681" y="423061"/>
                    <a:pt x="17424" y="332061"/>
                    <a:pt x="19575" y="254711"/>
                  </a:cubicBezTo>
                  <a:cubicBezTo>
                    <a:pt x="21727" y="177361"/>
                    <a:pt x="-17722" y="80298"/>
                    <a:pt x="15272" y="37916"/>
                  </a:cubicBezTo>
                  <a:cubicBezTo>
                    <a:pt x="40017" y="6130"/>
                    <a:pt x="99863" y="565"/>
                    <a:pt x="159406" y="44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0199D02-5D4F-4A64-8E5B-4FDD51D93F08}"/>
                </a:ext>
              </a:extLst>
            </p:cNvPr>
            <p:cNvSpPr txBox="1"/>
            <p:nvPr/>
          </p:nvSpPr>
          <p:spPr>
            <a:xfrm>
              <a:off x="7782604" y="6041452"/>
              <a:ext cx="553998" cy="598912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ko-KR" altLang="en-US" sz="1200" b="1" dirty="0">
                  <a:solidFill>
                    <a:prstClr val="white"/>
                  </a:solidFill>
                  <a:latin typeface="Adobe 명조 Std M" panose="02020600000000000000" pitchFamily="18" charset="-127"/>
                  <a:ea typeface="Adobe 명조 Std M" panose="02020600000000000000" pitchFamily="18" charset="-127"/>
                </a:rPr>
                <a:t>조선</a:t>
              </a:r>
              <a:endParaRPr lang="en-US" altLang="ko-KR" sz="1200" b="1" dirty="0">
                <a:solidFill>
                  <a:prstClr val="white"/>
                </a:solidFill>
                <a:latin typeface="Adobe 명조 Std M" panose="02020600000000000000" pitchFamily="18" charset="-127"/>
                <a:ea typeface="Adobe 명조 Std M" panose="02020600000000000000" pitchFamily="18" charset="-127"/>
              </a:endParaRPr>
            </a:p>
            <a:p>
              <a:r>
                <a:rPr lang="ko-KR" altLang="en-US" sz="1200" b="1" dirty="0">
                  <a:solidFill>
                    <a:prstClr val="white"/>
                  </a:solidFill>
                  <a:latin typeface="Adobe 명조 Std M" panose="02020600000000000000" pitchFamily="18" charset="-127"/>
                  <a:ea typeface="Adobe 명조 Std M" panose="02020600000000000000" pitchFamily="18" charset="-127"/>
                </a:rPr>
                <a:t>육조</a:t>
              </a:r>
              <a:endParaRPr lang="en-US" altLang="ko-KR" sz="1200" b="1" dirty="0">
                <a:solidFill>
                  <a:prstClr val="white"/>
                </a:solidFill>
                <a:latin typeface="Adobe 명조 Std M" panose="02020600000000000000" pitchFamily="18" charset="-127"/>
                <a:ea typeface="Adobe 명조 Std M" panose="02020600000000000000" pitchFamily="18" charset="-127"/>
              </a:endParaRPr>
            </a:p>
          </p:txBody>
        </p:sp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B267EBB-2DAF-4C03-9A99-DC48BD206E4A}"/>
              </a:ext>
            </a:extLst>
          </p:cNvPr>
          <p:cNvSpPr/>
          <p:nvPr/>
        </p:nvSpPr>
        <p:spPr>
          <a:xfrm>
            <a:off x="467835" y="1430234"/>
            <a:ext cx="3646966" cy="41311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8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이조 </a:t>
            </a:r>
            <a:r>
              <a:rPr lang="en-US" altLang="ko-KR" sz="28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- </a:t>
            </a:r>
            <a:r>
              <a:rPr lang="ko-KR" altLang="en-US" sz="28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이승연</a:t>
            </a:r>
            <a:endParaRPr lang="en-US" altLang="ko-KR" sz="2800" b="1" i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latinLnBrk="0">
              <a:lnSpc>
                <a:spcPct val="150000"/>
              </a:lnSpc>
              <a:defRPr/>
            </a:pPr>
            <a:r>
              <a:rPr lang="ko-KR" altLang="en-US" sz="28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병조 </a:t>
            </a:r>
            <a:r>
              <a:rPr lang="en-US" altLang="ko-KR" sz="28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- </a:t>
            </a:r>
            <a:r>
              <a:rPr lang="ko-KR" altLang="en-US" sz="28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이영재</a:t>
            </a:r>
            <a:endParaRPr lang="en-US" altLang="ko-KR" sz="2800" b="1" i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latinLnBrk="0">
              <a:lnSpc>
                <a:spcPct val="150000"/>
              </a:lnSpc>
              <a:defRPr/>
            </a:pPr>
            <a:r>
              <a:rPr lang="ko-KR" altLang="en-US" sz="28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예조 </a:t>
            </a:r>
            <a:r>
              <a:rPr lang="en-US" altLang="ko-KR" sz="28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- </a:t>
            </a:r>
            <a:r>
              <a:rPr lang="ko-KR" altLang="en-US" sz="2800" b="1" i="1" kern="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윤철주</a:t>
            </a:r>
            <a:endParaRPr lang="en-US" altLang="ko-KR" sz="2800" b="1" i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latinLnBrk="0">
              <a:lnSpc>
                <a:spcPct val="150000"/>
              </a:lnSpc>
              <a:defRPr/>
            </a:pPr>
            <a:r>
              <a:rPr lang="ko-KR" altLang="en-US" sz="28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형조 </a:t>
            </a:r>
            <a:r>
              <a:rPr lang="en-US" altLang="ko-KR" sz="28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- </a:t>
            </a:r>
            <a:r>
              <a:rPr lang="ko-KR" altLang="en-US" sz="2800" b="1" i="1" kern="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정순창</a:t>
            </a:r>
            <a:endParaRPr lang="en-US" altLang="ko-KR" sz="2800" b="1" i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latinLnBrk="0">
              <a:lnSpc>
                <a:spcPct val="150000"/>
              </a:lnSpc>
              <a:defRPr/>
            </a:pPr>
            <a:r>
              <a:rPr lang="ko-KR" altLang="en-US" sz="28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호조 </a:t>
            </a:r>
            <a:r>
              <a:rPr lang="en-US" altLang="ko-KR" sz="28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- </a:t>
            </a:r>
            <a:r>
              <a:rPr lang="ko-KR" altLang="en-US" sz="28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이원준</a:t>
            </a:r>
            <a:endParaRPr lang="en-US" altLang="ko-KR" sz="2800" b="1" i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latinLnBrk="0">
              <a:lnSpc>
                <a:spcPct val="150000"/>
              </a:lnSpc>
              <a:defRPr/>
            </a:pPr>
            <a:r>
              <a:rPr lang="ko-KR" altLang="en-US" sz="28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공조 </a:t>
            </a:r>
            <a:r>
              <a:rPr lang="en-US" altLang="ko-KR" sz="28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- </a:t>
            </a:r>
            <a:r>
              <a:rPr lang="ko-KR" altLang="en-US" sz="28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왕관</a:t>
            </a:r>
            <a:r>
              <a:rPr lang="en-US" altLang="ko-KR" sz="28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&amp;</a:t>
            </a:r>
            <a:r>
              <a:rPr lang="ko-KR" altLang="en-US" sz="28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옥수수</a:t>
            </a:r>
            <a:endParaRPr lang="en-US" altLang="ko-KR" sz="2800" b="1" i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latinLnBrk="0">
              <a:lnSpc>
                <a:spcPct val="150000"/>
              </a:lnSpc>
              <a:defRPr/>
            </a:pPr>
            <a:endParaRPr lang="en-US" altLang="ko-KR" sz="800" kern="0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28647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E0CDAC"/>
            </a:gs>
            <a:gs pos="100000">
              <a:srgbClr val="D6BA93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4145" y="-2580"/>
            <a:ext cx="12177855" cy="6835379"/>
            <a:chOff x="14145" y="-2580"/>
            <a:chExt cx="12177855" cy="6835379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F103C904-A87E-4559-B26B-5365958537F0}"/>
                </a:ext>
              </a:extLst>
            </p:cNvPr>
            <p:cNvSpPr/>
            <p:nvPr/>
          </p:nvSpPr>
          <p:spPr>
            <a:xfrm>
              <a:off x="14145" y="-2580"/>
              <a:ext cx="12177855" cy="6835379"/>
            </a:xfrm>
            <a:prstGeom prst="rect">
              <a:avLst/>
            </a:prstGeom>
            <a:blipFill dpi="0" rotWithShape="1">
              <a:blip r:embed="rId2">
                <a:alphaModFix amt="27000"/>
              </a:blip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B7442B38-771C-4693-AD77-B8CE590EB5CB}"/>
                </a:ext>
              </a:extLst>
            </p:cNvPr>
            <p:cNvSpPr/>
            <p:nvPr/>
          </p:nvSpPr>
          <p:spPr>
            <a:xfrm>
              <a:off x="186367" y="147474"/>
              <a:ext cx="11833411" cy="65352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34E27494-F93F-44A8-86AF-CBD448BB8F9A}"/>
                </a:ext>
              </a:extLst>
            </p:cNvPr>
            <p:cNvSpPr/>
            <p:nvPr/>
          </p:nvSpPr>
          <p:spPr>
            <a:xfrm>
              <a:off x="367901" y="342456"/>
              <a:ext cx="11470342" cy="6145306"/>
            </a:xfrm>
            <a:prstGeom prst="rect">
              <a:avLst/>
            </a:prstGeom>
            <a:noFill/>
            <a:ln w="85725" cmpd="thickThin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780F3B2-1F8E-4CC8-AE8E-8136547669CE}"/>
              </a:ext>
            </a:extLst>
          </p:cNvPr>
          <p:cNvSpPr/>
          <p:nvPr/>
        </p:nvSpPr>
        <p:spPr>
          <a:xfrm>
            <a:off x="1254020" y="524351"/>
            <a:ext cx="3646966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8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게임 소개</a:t>
            </a:r>
            <a:endParaRPr lang="en-US" altLang="ko-KR" sz="800" kern="0" dirty="0">
              <a:solidFill>
                <a:prstClr val="white">
                  <a:lumMod val="50000"/>
                </a:prstClr>
              </a:solidFill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8193DA4C-1594-4418-858E-100CC33632C1}"/>
              </a:ext>
            </a:extLst>
          </p:cNvPr>
          <p:cNvGrpSpPr/>
          <p:nvPr/>
        </p:nvGrpSpPr>
        <p:grpSpPr>
          <a:xfrm>
            <a:off x="669542" y="595430"/>
            <a:ext cx="553998" cy="688271"/>
            <a:chOff x="7782604" y="5997813"/>
            <a:chExt cx="553998" cy="688271"/>
          </a:xfrm>
        </p:grpSpPr>
        <p:sp>
          <p:nvSpPr>
            <p:cNvPr id="12" name="자유형: 도형 29">
              <a:extLst>
                <a:ext uri="{FF2B5EF4-FFF2-40B4-BE49-F238E27FC236}">
                  <a16:creationId xmlns:a16="http://schemas.microsoft.com/office/drawing/2014/main" id="{F38B9429-8312-4170-977B-BCFE06D0B28E}"/>
                </a:ext>
              </a:extLst>
            </p:cNvPr>
            <p:cNvSpPr/>
            <p:nvPr/>
          </p:nvSpPr>
          <p:spPr>
            <a:xfrm>
              <a:off x="7814376" y="5997813"/>
              <a:ext cx="520934" cy="688271"/>
            </a:xfrm>
            <a:custGeom>
              <a:avLst/>
              <a:gdLst>
                <a:gd name="connsiteX0" fmla="*/ 159406 w 520934"/>
                <a:gd name="connsiteY0" fmla="*/ 44 h 688271"/>
                <a:gd name="connsiteX1" fmla="*/ 217537 w 520934"/>
                <a:gd name="connsiteY1" fmla="*/ 420 h 688271"/>
                <a:gd name="connsiteX2" fmla="*/ 458534 w 520934"/>
                <a:gd name="connsiteY2" fmla="*/ 41814 h 688271"/>
                <a:gd name="connsiteX3" fmla="*/ 510176 w 520934"/>
                <a:gd name="connsiteY3" fmla="*/ 167618 h 688271"/>
                <a:gd name="connsiteX4" fmla="*/ 475748 w 520934"/>
                <a:gd name="connsiteY4" fmla="*/ 641348 h 688271"/>
                <a:gd name="connsiteX5" fmla="*/ 79825 w 520934"/>
                <a:gd name="connsiteY5" fmla="*/ 655281 h 688271"/>
                <a:gd name="connsiteX6" fmla="*/ 2361 w 520934"/>
                <a:gd name="connsiteY6" fmla="*/ 502016 h 688271"/>
                <a:gd name="connsiteX7" fmla="*/ 19575 w 520934"/>
                <a:gd name="connsiteY7" fmla="*/ 254711 h 688271"/>
                <a:gd name="connsiteX8" fmla="*/ 15272 w 520934"/>
                <a:gd name="connsiteY8" fmla="*/ 37916 h 688271"/>
                <a:gd name="connsiteX9" fmla="*/ 159406 w 520934"/>
                <a:gd name="connsiteY9" fmla="*/ 44 h 688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20934" h="688271">
                  <a:moveTo>
                    <a:pt x="159406" y="44"/>
                  </a:moveTo>
                  <a:cubicBezTo>
                    <a:pt x="179254" y="-130"/>
                    <a:pt x="199068" y="257"/>
                    <a:pt x="217537" y="420"/>
                  </a:cubicBezTo>
                  <a:cubicBezTo>
                    <a:pt x="291414" y="1070"/>
                    <a:pt x="409761" y="13948"/>
                    <a:pt x="458534" y="41814"/>
                  </a:cubicBezTo>
                  <a:cubicBezTo>
                    <a:pt x="507307" y="69681"/>
                    <a:pt x="507307" y="67696"/>
                    <a:pt x="510176" y="167618"/>
                  </a:cubicBezTo>
                  <a:cubicBezTo>
                    <a:pt x="513045" y="267541"/>
                    <a:pt x="547473" y="560071"/>
                    <a:pt x="475748" y="641348"/>
                  </a:cubicBezTo>
                  <a:cubicBezTo>
                    <a:pt x="404023" y="722625"/>
                    <a:pt x="158723" y="678503"/>
                    <a:pt x="79825" y="655281"/>
                  </a:cubicBezTo>
                  <a:cubicBezTo>
                    <a:pt x="927" y="632059"/>
                    <a:pt x="12403" y="580971"/>
                    <a:pt x="2361" y="502016"/>
                  </a:cubicBezTo>
                  <a:cubicBezTo>
                    <a:pt x="-7681" y="423061"/>
                    <a:pt x="17424" y="332061"/>
                    <a:pt x="19575" y="254711"/>
                  </a:cubicBezTo>
                  <a:cubicBezTo>
                    <a:pt x="21727" y="177361"/>
                    <a:pt x="-17722" y="80298"/>
                    <a:pt x="15272" y="37916"/>
                  </a:cubicBezTo>
                  <a:cubicBezTo>
                    <a:pt x="40017" y="6130"/>
                    <a:pt x="99863" y="565"/>
                    <a:pt x="159406" y="44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710A6DB-1B82-4A48-BB03-4DFA3939BBEF}"/>
                </a:ext>
              </a:extLst>
            </p:cNvPr>
            <p:cNvSpPr txBox="1"/>
            <p:nvPr/>
          </p:nvSpPr>
          <p:spPr>
            <a:xfrm>
              <a:off x="7782604" y="6041452"/>
              <a:ext cx="553998" cy="598912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ko-KR" altLang="en-US" sz="1200" b="1" dirty="0">
                  <a:solidFill>
                    <a:prstClr val="white"/>
                  </a:solidFill>
                  <a:latin typeface="Adobe 명조 Std M" panose="02020600000000000000" pitchFamily="18" charset="-127"/>
                  <a:ea typeface="Adobe 명조 Std M" panose="02020600000000000000" pitchFamily="18" charset="-127"/>
                </a:rPr>
                <a:t>조선</a:t>
              </a:r>
              <a:endParaRPr lang="en-US" altLang="ko-KR" sz="1200" b="1" dirty="0">
                <a:solidFill>
                  <a:prstClr val="white"/>
                </a:solidFill>
                <a:latin typeface="Adobe 명조 Std M" panose="02020600000000000000" pitchFamily="18" charset="-127"/>
                <a:ea typeface="Adobe 명조 Std M" panose="02020600000000000000" pitchFamily="18" charset="-127"/>
              </a:endParaRPr>
            </a:p>
            <a:p>
              <a:r>
                <a:rPr lang="ko-KR" altLang="en-US" sz="1200" b="1" dirty="0">
                  <a:solidFill>
                    <a:prstClr val="white"/>
                  </a:solidFill>
                  <a:latin typeface="Adobe 명조 Std M" panose="02020600000000000000" pitchFamily="18" charset="-127"/>
                  <a:ea typeface="Adobe 명조 Std M" panose="02020600000000000000" pitchFamily="18" charset="-127"/>
                </a:rPr>
                <a:t>육조</a:t>
              </a:r>
              <a:endParaRPr lang="en-US" altLang="ko-KR" sz="1200" b="1" dirty="0">
                <a:solidFill>
                  <a:prstClr val="white"/>
                </a:solidFill>
                <a:latin typeface="Adobe 명조 Std M" panose="02020600000000000000" pitchFamily="18" charset="-127"/>
                <a:ea typeface="Adobe 명조 Std M" panose="02020600000000000000" pitchFamily="18" charset="-127"/>
              </a:endParaRP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D1D5BFC9-E60F-4620-BB9A-E6E61F6EAD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8025" y="1452804"/>
            <a:ext cx="5695950" cy="469582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2189251-D393-4F8B-9C7F-86368505C0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0861" y="1397642"/>
            <a:ext cx="8490277" cy="4776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632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4145" y="178505"/>
            <a:ext cx="12177855" cy="6835379"/>
            <a:chOff x="14145" y="-2580"/>
            <a:chExt cx="12177855" cy="6835379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F103C904-A87E-4559-B26B-5365958537F0}"/>
                </a:ext>
              </a:extLst>
            </p:cNvPr>
            <p:cNvSpPr/>
            <p:nvPr/>
          </p:nvSpPr>
          <p:spPr>
            <a:xfrm>
              <a:off x="14145" y="-2580"/>
              <a:ext cx="12177855" cy="6835379"/>
            </a:xfrm>
            <a:prstGeom prst="rect">
              <a:avLst/>
            </a:prstGeom>
            <a:blipFill dpi="0" rotWithShape="1">
              <a:blip r:embed="rId2">
                <a:alphaModFix amt="27000"/>
              </a:blip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B7442B38-771C-4693-AD77-B8CE590EB5CB}"/>
                </a:ext>
              </a:extLst>
            </p:cNvPr>
            <p:cNvSpPr/>
            <p:nvPr/>
          </p:nvSpPr>
          <p:spPr>
            <a:xfrm>
              <a:off x="186367" y="147474"/>
              <a:ext cx="11833411" cy="65352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34E27494-F93F-44A8-86AF-CBD448BB8F9A}"/>
                </a:ext>
              </a:extLst>
            </p:cNvPr>
            <p:cNvSpPr/>
            <p:nvPr/>
          </p:nvSpPr>
          <p:spPr>
            <a:xfrm>
              <a:off x="367901" y="342456"/>
              <a:ext cx="11470342" cy="6145306"/>
            </a:xfrm>
            <a:prstGeom prst="rect">
              <a:avLst/>
            </a:prstGeom>
            <a:noFill/>
            <a:ln w="85725" cmpd="thickThin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780F3B2-1F8E-4CC8-AE8E-8136547669CE}"/>
              </a:ext>
            </a:extLst>
          </p:cNvPr>
          <p:cNvSpPr/>
          <p:nvPr/>
        </p:nvSpPr>
        <p:spPr>
          <a:xfrm>
            <a:off x="1254019" y="524351"/>
            <a:ext cx="3854059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8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몬스터와 아이템 </a:t>
            </a:r>
            <a:r>
              <a:rPr lang="ko-KR" altLang="en-US" sz="28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소개</a:t>
            </a:r>
            <a:endParaRPr lang="en-US" altLang="ko-KR" sz="800" kern="0" dirty="0">
              <a:solidFill>
                <a:prstClr val="white">
                  <a:lumMod val="50000"/>
                </a:prstClr>
              </a:solidFill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8193DA4C-1594-4418-858E-100CC33632C1}"/>
              </a:ext>
            </a:extLst>
          </p:cNvPr>
          <p:cNvGrpSpPr/>
          <p:nvPr/>
        </p:nvGrpSpPr>
        <p:grpSpPr>
          <a:xfrm>
            <a:off x="669542" y="595430"/>
            <a:ext cx="553998" cy="688271"/>
            <a:chOff x="7782604" y="5997813"/>
            <a:chExt cx="553998" cy="688271"/>
          </a:xfrm>
        </p:grpSpPr>
        <p:sp>
          <p:nvSpPr>
            <p:cNvPr id="12" name="자유형: 도형 29">
              <a:extLst>
                <a:ext uri="{FF2B5EF4-FFF2-40B4-BE49-F238E27FC236}">
                  <a16:creationId xmlns:a16="http://schemas.microsoft.com/office/drawing/2014/main" id="{F38B9429-8312-4170-977B-BCFE06D0B28E}"/>
                </a:ext>
              </a:extLst>
            </p:cNvPr>
            <p:cNvSpPr/>
            <p:nvPr/>
          </p:nvSpPr>
          <p:spPr>
            <a:xfrm>
              <a:off x="7814376" y="5997813"/>
              <a:ext cx="520934" cy="688271"/>
            </a:xfrm>
            <a:custGeom>
              <a:avLst/>
              <a:gdLst>
                <a:gd name="connsiteX0" fmla="*/ 159406 w 520934"/>
                <a:gd name="connsiteY0" fmla="*/ 44 h 688271"/>
                <a:gd name="connsiteX1" fmla="*/ 217537 w 520934"/>
                <a:gd name="connsiteY1" fmla="*/ 420 h 688271"/>
                <a:gd name="connsiteX2" fmla="*/ 458534 w 520934"/>
                <a:gd name="connsiteY2" fmla="*/ 41814 h 688271"/>
                <a:gd name="connsiteX3" fmla="*/ 510176 w 520934"/>
                <a:gd name="connsiteY3" fmla="*/ 167618 h 688271"/>
                <a:gd name="connsiteX4" fmla="*/ 475748 w 520934"/>
                <a:gd name="connsiteY4" fmla="*/ 641348 h 688271"/>
                <a:gd name="connsiteX5" fmla="*/ 79825 w 520934"/>
                <a:gd name="connsiteY5" fmla="*/ 655281 h 688271"/>
                <a:gd name="connsiteX6" fmla="*/ 2361 w 520934"/>
                <a:gd name="connsiteY6" fmla="*/ 502016 h 688271"/>
                <a:gd name="connsiteX7" fmla="*/ 19575 w 520934"/>
                <a:gd name="connsiteY7" fmla="*/ 254711 h 688271"/>
                <a:gd name="connsiteX8" fmla="*/ 15272 w 520934"/>
                <a:gd name="connsiteY8" fmla="*/ 37916 h 688271"/>
                <a:gd name="connsiteX9" fmla="*/ 159406 w 520934"/>
                <a:gd name="connsiteY9" fmla="*/ 44 h 688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20934" h="688271">
                  <a:moveTo>
                    <a:pt x="159406" y="44"/>
                  </a:moveTo>
                  <a:cubicBezTo>
                    <a:pt x="179254" y="-130"/>
                    <a:pt x="199068" y="257"/>
                    <a:pt x="217537" y="420"/>
                  </a:cubicBezTo>
                  <a:cubicBezTo>
                    <a:pt x="291414" y="1070"/>
                    <a:pt x="409761" y="13948"/>
                    <a:pt x="458534" y="41814"/>
                  </a:cubicBezTo>
                  <a:cubicBezTo>
                    <a:pt x="507307" y="69681"/>
                    <a:pt x="507307" y="67696"/>
                    <a:pt x="510176" y="167618"/>
                  </a:cubicBezTo>
                  <a:cubicBezTo>
                    <a:pt x="513045" y="267541"/>
                    <a:pt x="547473" y="560071"/>
                    <a:pt x="475748" y="641348"/>
                  </a:cubicBezTo>
                  <a:cubicBezTo>
                    <a:pt x="404023" y="722625"/>
                    <a:pt x="158723" y="678503"/>
                    <a:pt x="79825" y="655281"/>
                  </a:cubicBezTo>
                  <a:cubicBezTo>
                    <a:pt x="927" y="632059"/>
                    <a:pt x="12403" y="580971"/>
                    <a:pt x="2361" y="502016"/>
                  </a:cubicBezTo>
                  <a:cubicBezTo>
                    <a:pt x="-7681" y="423061"/>
                    <a:pt x="17424" y="332061"/>
                    <a:pt x="19575" y="254711"/>
                  </a:cubicBezTo>
                  <a:cubicBezTo>
                    <a:pt x="21727" y="177361"/>
                    <a:pt x="-17722" y="80298"/>
                    <a:pt x="15272" y="37916"/>
                  </a:cubicBezTo>
                  <a:cubicBezTo>
                    <a:pt x="40017" y="6130"/>
                    <a:pt x="99863" y="565"/>
                    <a:pt x="159406" y="44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710A6DB-1B82-4A48-BB03-4DFA3939BBEF}"/>
                </a:ext>
              </a:extLst>
            </p:cNvPr>
            <p:cNvSpPr txBox="1"/>
            <p:nvPr/>
          </p:nvSpPr>
          <p:spPr>
            <a:xfrm>
              <a:off x="7782604" y="6041452"/>
              <a:ext cx="553998" cy="598912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ko-KR" altLang="en-US" sz="1200" b="1" dirty="0">
                  <a:solidFill>
                    <a:prstClr val="white"/>
                  </a:solidFill>
                  <a:latin typeface="Adobe 명조 Std M" panose="02020600000000000000" pitchFamily="18" charset="-127"/>
                  <a:ea typeface="Adobe 명조 Std M" panose="02020600000000000000" pitchFamily="18" charset="-127"/>
                </a:rPr>
                <a:t>조선</a:t>
              </a:r>
              <a:endParaRPr lang="en-US" altLang="ko-KR" sz="1200" b="1" dirty="0">
                <a:solidFill>
                  <a:prstClr val="white"/>
                </a:solidFill>
                <a:latin typeface="Adobe 명조 Std M" panose="02020600000000000000" pitchFamily="18" charset="-127"/>
                <a:ea typeface="Adobe 명조 Std M" panose="02020600000000000000" pitchFamily="18" charset="-127"/>
              </a:endParaRPr>
            </a:p>
            <a:p>
              <a:r>
                <a:rPr lang="ko-KR" altLang="en-US" sz="1200" b="1" dirty="0">
                  <a:solidFill>
                    <a:prstClr val="white"/>
                  </a:solidFill>
                  <a:latin typeface="Adobe 명조 Std M" panose="02020600000000000000" pitchFamily="18" charset="-127"/>
                  <a:ea typeface="Adobe 명조 Std M" panose="02020600000000000000" pitchFamily="18" charset="-127"/>
                </a:rPr>
                <a:t>육조</a:t>
              </a:r>
              <a:endParaRPr lang="en-US" altLang="ko-KR" sz="1200" b="1" dirty="0">
                <a:solidFill>
                  <a:prstClr val="white"/>
                </a:solidFill>
                <a:latin typeface="Adobe 명조 Std M" panose="02020600000000000000" pitchFamily="18" charset="-127"/>
                <a:ea typeface="Adobe 명조 Std M" panose="02020600000000000000" pitchFamily="18" charset="-127"/>
              </a:endParaRP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E81521C4-6BBA-486E-98E4-7AD080C1F7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6073" y="1502087"/>
            <a:ext cx="1056665" cy="80019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6054880-B6F3-4F7E-8DDA-6D92426FB2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0126" y="1502087"/>
            <a:ext cx="843448" cy="80019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8E083B7-525A-4D00-95FA-A795A914A8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5237" y="1502087"/>
            <a:ext cx="1248062" cy="80019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0F5B5D9C-6220-4126-8D3E-6F2C08C807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15799" y="1502087"/>
            <a:ext cx="1108816" cy="80019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FCCCCE5-A777-42F3-AF53-E1F893020677}"/>
              </a:ext>
            </a:extLst>
          </p:cNvPr>
          <p:cNvSpPr txBox="1"/>
          <p:nvPr/>
        </p:nvSpPr>
        <p:spPr>
          <a:xfrm>
            <a:off x="902703" y="1636119"/>
            <a:ext cx="20826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 b="1" dirty="0"/>
              <a:t>장애물들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1824713-11B7-44FC-8A77-E12C1876560D}"/>
              </a:ext>
            </a:extLst>
          </p:cNvPr>
          <p:cNvSpPr txBox="1"/>
          <p:nvPr/>
        </p:nvSpPr>
        <p:spPr>
          <a:xfrm>
            <a:off x="902703" y="2892260"/>
            <a:ext cx="20826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 b="1" dirty="0" err="1"/>
              <a:t>몬스터들</a:t>
            </a:r>
            <a:endParaRPr lang="ko-KR" altLang="en-US" sz="2800" b="1" dirty="0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E65DFA34-DAD6-403B-AB8A-4ECFD49A6AC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33542" y="2624644"/>
            <a:ext cx="1009650" cy="1095375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9CB98812-B41F-4097-9CE6-A9F98FA2ED9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37025" y="2624644"/>
            <a:ext cx="1009650" cy="1095375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D53B371F-5D06-4757-A136-28BDB171DF3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24726" y="2624644"/>
            <a:ext cx="1009650" cy="1095375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1F6ED58D-2529-43D9-AF04-97263AA640F2}"/>
              </a:ext>
            </a:extLst>
          </p:cNvPr>
          <p:cNvSpPr txBox="1"/>
          <p:nvPr/>
        </p:nvSpPr>
        <p:spPr>
          <a:xfrm>
            <a:off x="946541" y="4437052"/>
            <a:ext cx="20826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 b="1" dirty="0"/>
              <a:t>총알트랩</a:t>
            </a: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928E286F-C29C-4E29-B14B-7CEEB665AC4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17975" y="4437052"/>
            <a:ext cx="523875" cy="561975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C3A73960-F421-4FF1-AA8C-667B499DC81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263027" y="4437052"/>
            <a:ext cx="523875" cy="561975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78F24DF8-B43B-4C6E-BEAF-5FF9DC27573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953132" y="4437052"/>
            <a:ext cx="523875" cy="561975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DC95C3A5-E701-400C-BB0D-B33E153DA93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108079" y="4437052"/>
            <a:ext cx="523875" cy="561975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9BDACB8A-1BFE-4C12-9F2B-691AEEB787D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417975" y="5395787"/>
            <a:ext cx="809625" cy="876300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83D38CDA-7C2B-4C07-BC97-44A6A3464D7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565307" y="5395787"/>
            <a:ext cx="809625" cy="876300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9A86B670-AC84-4EEF-888F-3A192781C0D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56515" y="5395787"/>
            <a:ext cx="809625" cy="876300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B9ABA54B-F9B2-4C2A-89CA-5B65E6DAC710}"/>
              </a:ext>
            </a:extLst>
          </p:cNvPr>
          <p:cNvSpPr txBox="1"/>
          <p:nvPr/>
        </p:nvSpPr>
        <p:spPr>
          <a:xfrm>
            <a:off x="902702" y="5572327"/>
            <a:ext cx="17235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 b="1" dirty="0"/>
              <a:t>아이템</a:t>
            </a:r>
          </a:p>
        </p:txBody>
      </p:sp>
    </p:spTree>
    <p:extLst>
      <p:ext uri="{BB962C8B-B14F-4D97-AF65-F5344CB8AC3E}">
        <p14:creationId xmlns:p14="http://schemas.microsoft.com/office/powerpoint/2010/main" val="3982172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5" grpId="0"/>
      <p:bldP spid="33" grpId="0"/>
      <p:bldP spid="4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4145" y="-2580"/>
            <a:ext cx="12177855" cy="6835379"/>
            <a:chOff x="14145" y="-2580"/>
            <a:chExt cx="12177855" cy="6835379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F103C904-A87E-4559-B26B-5365958537F0}"/>
                </a:ext>
              </a:extLst>
            </p:cNvPr>
            <p:cNvSpPr/>
            <p:nvPr/>
          </p:nvSpPr>
          <p:spPr>
            <a:xfrm>
              <a:off x="14145" y="-2580"/>
              <a:ext cx="12177855" cy="6835379"/>
            </a:xfrm>
            <a:prstGeom prst="rect">
              <a:avLst/>
            </a:prstGeom>
            <a:blipFill dpi="0" rotWithShape="1">
              <a:blip r:embed="rId2">
                <a:alphaModFix amt="27000"/>
              </a:blip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B7442B38-771C-4693-AD77-B8CE590EB5CB}"/>
                </a:ext>
              </a:extLst>
            </p:cNvPr>
            <p:cNvSpPr/>
            <p:nvPr/>
          </p:nvSpPr>
          <p:spPr>
            <a:xfrm>
              <a:off x="186367" y="147474"/>
              <a:ext cx="11833411" cy="65352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34E27494-F93F-44A8-86AF-CBD448BB8F9A}"/>
                </a:ext>
              </a:extLst>
            </p:cNvPr>
            <p:cNvSpPr/>
            <p:nvPr/>
          </p:nvSpPr>
          <p:spPr>
            <a:xfrm>
              <a:off x="367901" y="342456"/>
              <a:ext cx="11470342" cy="6145306"/>
            </a:xfrm>
            <a:prstGeom prst="rect">
              <a:avLst/>
            </a:prstGeom>
            <a:noFill/>
            <a:ln w="85725" cmpd="thickThin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11" name="내용 개체 틀 4">
            <a:extLst>
              <a:ext uri="{FF2B5EF4-FFF2-40B4-BE49-F238E27FC236}">
                <a16:creationId xmlns:a16="http://schemas.microsoft.com/office/drawing/2014/main" id="{DC1DE1F0-0F2B-4698-B5C3-F000155A0F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613355" y="1440335"/>
            <a:ext cx="4951703" cy="4903276"/>
          </a:xfr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3F481125-181B-4026-8798-A984038E6EA6}"/>
              </a:ext>
            </a:extLst>
          </p:cNvPr>
          <p:cNvSpPr/>
          <p:nvPr/>
        </p:nvSpPr>
        <p:spPr>
          <a:xfrm>
            <a:off x="1254020" y="524351"/>
            <a:ext cx="3646966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8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맵 소개</a:t>
            </a:r>
            <a:endParaRPr lang="en-US" altLang="ko-KR" sz="800" kern="0" dirty="0">
              <a:solidFill>
                <a:prstClr val="white">
                  <a:lumMod val="50000"/>
                </a:prstClr>
              </a:solidFill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BE983A0-D87F-4EED-80A5-DC0D125366A0}"/>
              </a:ext>
            </a:extLst>
          </p:cNvPr>
          <p:cNvGrpSpPr/>
          <p:nvPr/>
        </p:nvGrpSpPr>
        <p:grpSpPr>
          <a:xfrm>
            <a:off x="669542" y="595430"/>
            <a:ext cx="553998" cy="688271"/>
            <a:chOff x="7782604" y="5997813"/>
            <a:chExt cx="553998" cy="688271"/>
          </a:xfrm>
        </p:grpSpPr>
        <p:sp>
          <p:nvSpPr>
            <p:cNvPr id="17" name="자유형: 도형 29">
              <a:extLst>
                <a:ext uri="{FF2B5EF4-FFF2-40B4-BE49-F238E27FC236}">
                  <a16:creationId xmlns:a16="http://schemas.microsoft.com/office/drawing/2014/main" id="{20F6CF22-F667-4046-8AC7-F8FCF43B1695}"/>
                </a:ext>
              </a:extLst>
            </p:cNvPr>
            <p:cNvSpPr/>
            <p:nvPr/>
          </p:nvSpPr>
          <p:spPr>
            <a:xfrm>
              <a:off x="7814376" y="5997813"/>
              <a:ext cx="520934" cy="688271"/>
            </a:xfrm>
            <a:custGeom>
              <a:avLst/>
              <a:gdLst>
                <a:gd name="connsiteX0" fmla="*/ 159406 w 520934"/>
                <a:gd name="connsiteY0" fmla="*/ 44 h 688271"/>
                <a:gd name="connsiteX1" fmla="*/ 217537 w 520934"/>
                <a:gd name="connsiteY1" fmla="*/ 420 h 688271"/>
                <a:gd name="connsiteX2" fmla="*/ 458534 w 520934"/>
                <a:gd name="connsiteY2" fmla="*/ 41814 h 688271"/>
                <a:gd name="connsiteX3" fmla="*/ 510176 w 520934"/>
                <a:gd name="connsiteY3" fmla="*/ 167618 h 688271"/>
                <a:gd name="connsiteX4" fmla="*/ 475748 w 520934"/>
                <a:gd name="connsiteY4" fmla="*/ 641348 h 688271"/>
                <a:gd name="connsiteX5" fmla="*/ 79825 w 520934"/>
                <a:gd name="connsiteY5" fmla="*/ 655281 h 688271"/>
                <a:gd name="connsiteX6" fmla="*/ 2361 w 520934"/>
                <a:gd name="connsiteY6" fmla="*/ 502016 h 688271"/>
                <a:gd name="connsiteX7" fmla="*/ 19575 w 520934"/>
                <a:gd name="connsiteY7" fmla="*/ 254711 h 688271"/>
                <a:gd name="connsiteX8" fmla="*/ 15272 w 520934"/>
                <a:gd name="connsiteY8" fmla="*/ 37916 h 688271"/>
                <a:gd name="connsiteX9" fmla="*/ 159406 w 520934"/>
                <a:gd name="connsiteY9" fmla="*/ 44 h 688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20934" h="688271">
                  <a:moveTo>
                    <a:pt x="159406" y="44"/>
                  </a:moveTo>
                  <a:cubicBezTo>
                    <a:pt x="179254" y="-130"/>
                    <a:pt x="199068" y="257"/>
                    <a:pt x="217537" y="420"/>
                  </a:cubicBezTo>
                  <a:cubicBezTo>
                    <a:pt x="291414" y="1070"/>
                    <a:pt x="409761" y="13948"/>
                    <a:pt x="458534" y="41814"/>
                  </a:cubicBezTo>
                  <a:cubicBezTo>
                    <a:pt x="507307" y="69681"/>
                    <a:pt x="507307" y="67696"/>
                    <a:pt x="510176" y="167618"/>
                  </a:cubicBezTo>
                  <a:cubicBezTo>
                    <a:pt x="513045" y="267541"/>
                    <a:pt x="547473" y="560071"/>
                    <a:pt x="475748" y="641348"/>
                  </a:cubicBezTo>
                  <a:cubicBezTo>
                    <a:pt x="404023" y="722625"/>
                    <a:pt x="158723" y="678503"/>
                    <a:pt x="79825" y="655281"/>
                  </a:cubicBezTo>
                  <a:cubicBezTo>
                    <a:pt x="927" y="632059"/>
                    <a:pt x="12403" y="580971"/>
                    <a:pt x="2361" y="502016"/>
                  </a:cubicBezTo>
                  <a:cubicBezTo>
                    <a:pt x="-7681" y="423061"/>
                    <a:pt x="17424" y="332061"/>
                    <a:pt x="19575" y="254711"/>
                  </a:cubicBezTo>
                  <a:cubicBezTo>
                    <a:pt x="21727" y="177361"/>
                    <a:pt x="-17722" y="80298"/>
                    <a:pt x="15272" y="37916"/>
                  </a:cubicBezTo>
                  <a:cubicBezTo>
                    <a:pt x="40017" y="6130"/>
                    <a:pt x="99863" y="565"/>
                    <a:pt x="159406" y="44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9277108-46F7-462C-85DA-C318E44BECC6}"/>
                </a:ext>
              </a:extLst>
            </p:cNvPr>
            <p:cNvSpPr txBox="1"/>
            <p:nvPr/>
          </p:nvSpPr>
          <p:spPr>
            <a:xfrm>
              <a:off x="7782604" y="6041452"/>
              <a:ext cx="553998" cy="598912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ko-KR" altLang="en-US" sz="1200" b="1" dirty="0">
                  <a:solidFill>
                    <a:prstClr val="white"/>
                  </a:solidFill>
                  <a:latin typeface="Adobe 명조 Std M" panose="02020600000000000000" pitchFamily="18" charset="-127"/>
                  <a:ea typeface="Adobe 명조 Std M" panose="02020600000000000000" pitchFamily="18" charset="-127"/>
                </a:rPr>
                <a:t>조선</a:t>
              </a:r>
              <a:endParaRPr lang="en-US" altLang="ko-KR" sz="1200" b="1" dirty="0">
                <a:solidFill>
                  <a:prstClr val="white"/>
                </a:solidFill>
                <a:latin typeface="Adobe 명조 Std M" panose="02020600000000000000" pitchFamily="18" charset="-127"/>
                <a:ea typeface="Adobe 명조 Std M" panose="02020600000000000000" pitchFamily="18" charset="-127"/>
              </a:endParaRPr>
            </a:p>
            <a:p>
              <a:r>
                <a:rPr lang="ko-KR" altLang="en-US" sz="1200" b="1" dirty="0">
                  <a:solidFill>
                    <a:prstClr val="white"/>
                  </a:solidFill>
                  <a:latin typeface="Adobe 명조 Std M" panose="02020600000000000000" pitchFamily="18" charset="-127"/>
                  <a:ea typeface="Adobe 명조 Std M" panose="02020600000000000000" pitchFamily="18" charset="-127"/>
                </a:rPr>
                <a:t>육조</a:t>
              </a:r>
              <a:endParaRPr lang="en-US" altLang="ko-KR" sz="1200" b="1" dirty="0">
                <a:solidFill>
                  <a:prstClr val="white"/>
                </a:solidFill>
                <a:latin typeface="Adobe 명조 Std M" panose="02020600000000000000" pitchFamily="18" charset="-127"/>
                <a:ea typeface="Adobe 명조 Std M" panose="02020600000000000000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452409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4145" y="178505"/>
            <a:ext cx="12177855" cy="6835379"/>
            <a:chOff x="14145" y="-2580"/>
            <a:chExt cx="12177855" cy="6835379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F103C904-A87E-4559-B26B-5365958537F0}"/>
                </a:ext>
              </a:extLst>
            </p:cNvPr>
            <p:cNvSpPr/>
            <p:nvPr/>
          </p:nvSpPr>
          <p:spPr>
            <a:xfrm>
              <a:off x="14145" y="-2580"/>
              <a:ext cx="12177855" cy="6835379"/>
            </a:xfrm>
            <a:prstGeom prst="rect">
              <a:avLst/>
            </a:prstGeom>
            <a:blipFill dpi="0" rotWithShape="1">
              <a:blip r:embed="rId2">
                <a:alphaModFix amt="27000"/>
              </a:blip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B7442B38-771C-4693-AD77-B8CE590EB5CB}"/>
                </a:ext>
              </a:extLst>
            </p:cNvPr>
            <p:cNvSpPr/>
            <p:nvPr/>
          </p:nvSpPr>
          <p:spPr>
            <a:xfrm>
              <a:off x="186367" y="147474"/>
              <a:ext cx="11833411" cy="65352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34E27494-F93F-44A8-86AF-CBD448BB8F9A}"/>
                </a:ext>
              </a:extLst>
            </p:cNvPr>
            <p:cNvSpPr/>
            <p:nvPr/>
          </p:nvSpPr>
          <p:spPr>
            <a:xfrm>
              <a:off x="367901" y="342456"/>
              <a:ext cx="11470342" cy="6145306"/>
            </a:xfrm>
            <a:prstGeom prst="rect">
              <a:avLst/>
            </a:prstGeom>
            <a:noFill/>
            <a:ln w="85725" cmpd="thickThin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780F3B2-1F8E-4CC8-AE8E-8136547669CE}"/>
              </a:ext>
            </a:extLst>
          </p:cNvPr>
          <p:cNvSpPr/>
          <p:nvPr/>
        </p:nvSpPr>
        <p:spPr>
          <a:xfrm>
            <a:off x="1254020" y="524351"/>
            <a:ext cx="5565880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8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캐릭터 기술 </a:t>
            </a:r>
            <a:r>
              <a:rPr lang="en-US" altLang="ko-KR" sz="28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1</a:t>
            </a:r>
            <a:r>
              <a:rPr lang="ko-KR" altLang="en-US" sz="28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altLang="ko-KR" sz="28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- </a:t>
            </a:r>
            <a:r>
              <a:rPr lang="ko-KR" altLang="en-US" sz="28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공격</a:t>
            </a:r>
            <a:endParaRPr lang="en-US" altLang="ko-KR" sz="800" kern="0" dirty="0">
              <a:solidFill>
                <a:prstClr val="white">
                  <a:lumMod val="50000"/>
                </a:prstClr>
              </a:solidFill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8193DA4C-1594-4418-858E-100CC33632C1}"/>
              </a:ext>
            </a:extLst>
          </p:cNvPr>
          <p:cNvGrpSpPr/>
          <p:nvPr/>
        </p:nvGrpSpPr>
        <p:grpSpPr>
          <a:xfrm>
            <a:off x="669542" y="595430"/>
            <a:ext cx="553998" cy="688271"/>
            <a:chOff x="7782604" y="5997813"/>
            <a:chExt cx="553998" cy="688271"/>
          </a:xfrm>
        </p:grpSpPr>
        <p:sp>
          <p:nvSpPr>
            <p:cNvPr id="12" name="자유형: 도형 29">
              <a:extLst>
                <a:ext uri="{FF2B5EF4-FFF2-40B4-BE49-F238E27FC236}">
                  <a16:creationId xmlns:a16="http://schemas.microsoft.com/office/drawing/2014/main" id="{F38B9429-8312-4170-977B-BCFE06D0B28E}"/>
                </a:ext>
              </a:extLst>
            </p:cNvPr>
            <p:cNvSpPr/>
            <p:nvPr/>
          </p:nvSpPr>
          <p:spPr>
            <a:xfrm>
              <a:off x="7814376" y="5997813"/>
              <a:ext cx="520934" cy="688271"/>
            </a:xfrm>
            <a:custGeom>
              <a:avLst/>
              <a:gdLst>
                <a:gd name="connsiteX0" fmla="*/ 159406 w 520934"/>
                <a:gd name="connsiteY0" fmla="*/ 44 h 688271"/>
                <a:gd name="connsiteX1" fmla="*/ 217537 w 520934"/>
                <a:gd name="connsiteY1" fmla="*/ 420 h 688271"/>
                <a:gd name="connsiteX2" fmla="*/ 458534 w 520934"/>
                <a:gd name="connsiteY2" fmla="*/ 41814 h 688271"/>
                <a:gd name="connsiteX3" fmla="*/ 510176 w 520934"/>
                <a:gd name="connsiteY3" fmla="*/ 167618 h 688271"/>
                <a:gd name="connsiteX4" fmla="*/ 475748 w 520934"/>
                <a:gd name="connsiteY4" fmla="*/ 641348 h 688271"/>
                <a:gd name="connsiteX5" fmla="*/ 79825 w 520934"/>
                <a:gd name="connsiteY5" fmla="*/ 655281 h 688271"/>
                <a:gd name="connsiteX6" fmla="*/ 2361 w 520934"/>
                <a:gd name="connsiteY6" fmla="*/ 502016 h 688271"/>
                <a:gd name="connsiteX7" fmla="*/ 19575 w 520934"/>
                <a:gd name="connsiteY7" fmla="*/ 254711 h 688271"/>
                <a:gd name="connsiteX8" fmla="*/ 15272 w 520934"/>
                <a:gd name="connsiteY8" fmla="*/ 37916 h 688271"/>
                <a:gd name="connsiteX9" fmla="*/ 159406 w 520934"/>
                <a:gd name="connsiteY9" fmla="*/ 44 h 688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20934" h="688271">
                  <a:moveTo>
                    <a:pt x="159406" y="44"/>
                  </a:moveTo>
                  <a:cubicBezTo>
                    <a:pt x="179254" y="-130"/>
                    <a:pt x="199068" y="257"/>
                    <a:pt x="217537" y="420"/>
                  </a:cubicBezTo>
                  <a:cubicBezTo>
                    <a:pt x="291414" y="1070"/>
                    <a:pt x="409761" y="13948"/>
                    <a:pt x="458534" y="41814"/>
                  </a:cubicBezTo>
                  <a:cubicBezTo>
                    <a:pt x="507307" y="69681"/>
                    <a:pt x="507307" y="67696"/>
                    <a:pt x="510176" y="167618"/>
                  </a:cubicBezTo>
                  <a:cubicBezTo>
                    <a:pt x="513045" y="267541"/>
                    <a:pt x="547473" y="560071"/>
                    <a:pt x="475748" y="641348"/>
                  </a:cubicBezTo>
                  <a:cubicBezTo>
                    <a:pt x="404023" y="722625"/>
                    <a:pt x="158723" y="678503"/>
                    <a:pt x="79825" y="655281"/>
                  </a:cubicBezTo>
                  <a:cubicBezTo>
                    <a:pt x="927" y="632059"/>
                    <a:pt x="12403" y="580971"/>
                    <a:pt x="2361" y="502016"/>
                  </a:cubicBezTo>
                  <a:cubicBezTo>
                    <a:pt x="-7681" y="423061"/>
                    <a:pt x="17424" y="332061"/>
                    <a:pt x="19575" y="254711"/>
                  </a:cubicBezTo>
                  <a:cubicBezTo>
                    <a:pt x="21727" y="177361"/>
                    <a:pt x="-17722" y="80298"/>
                    <a:pt x="15272" y="37916"/>
                  </a:cubicBezTo>
                  <a:cubicBezTo>
                    <a:pt x="40017" y="6130"/>
                    <a:pt x="99863" y="565"/>
                    <a:pt x="159406" y="44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710A6DB-1B82-4A48-BB03-4DFA3939BBEF}"/>
                </a:ext>
              </a:extLst>
            </p:cNvPr>
            <p:cNvSpPr txBox="1"/>
            <p:nvPr/>
          </p:nvSpPr>
          <p:spPr>
            <a:xfrm>
              <a:off x="7782604" y="6041452"/>
              <a:ext cx="553998" cy="598912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ko-KR" altLang="en-US" sz="1200" b="1" dirty="0">
                  <a:solidFill>
                    <a:prstClr val="white"/>
                  </a:solidFill>
                  <a:latin typeface="Adobe 명조 Std M" panose="02020600000000000000" pitchFamily="18" charset="-127"/>
                  <a:ea typeface="Adobe 명조 Std M" panose="02020600000000000000" pitchFamily="18" charset="-127"/>
                </a:rPr>
                <a:t>조선</a:t>
              </a:r>
              <a:endParaRPr lang="en-US" altLang="ko-KR" sz="1200" b="1" dirty="0">
                <a:solidFill>
                  <a:prstClr val="white"/>
                </a:solidFill>
                <a:latin typeface="Adobe 명조 Std M" panose="02020600000000000000" pitchFamily="18" charset="-127"/>
                <a:ea typeface="Adobe 명조 Std M" panose="02020600000000000000" pitchFamily="18" charset="-127"/>
              </a:endParaRPr>
            </a:p>
            <a:p>
              <a:r>
                <a:rPr lang="ko-KR" altLang="en-US" sz="1200" b="1" dirty="0">
                  <a:solidFill>
                    <a:prstClr val="white"/>
                  </a:solidFill>
                  <a:latin typeface="Adobe 명조 Std M" panose="02020600000000000000" pitchFamily="18" charset="-127"/>
                  <a:ea typeface="Adobe 명조 Std M" panose="02020600000000000000" pitchFamily="18" charset="-127"/>
                </a:rPr>
                <a:t>육조</a:t>
              </a:r>
              <a:endParaRPr lang="en-US" altLang="ko-KR" sz="1200" b="1" dirty="0">
                <a:solidFill>
                  <a:prstClr val="white"/>
                </a:solidFill>
                <a:latin typeface="Adobe 명조 Std M" panose="02020600000000000000" pitchFamily="18" charset="-127"/>
                <a:ea typeface="Adobe 명조 Std M" panose="02020600000000000000" pitchFamily="18" charset="-127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6236806D-F614-4DA9-888B-102E23371ED5}"/>
              </a:ext>
            </a:extLst>
          </p:cNvPr>
          <p:cNvSpPr txBox="1"/>
          <p:nvPr/>
        </p:nvSpPr>
        <p:spPr>
          <a:xfrm>
            <a:off x="5644594" y="5944929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공격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95761EA-AA73-4B88-B799-497620A427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9127" y="1374705"/>
            <a:ext cx="8112147" cy="4570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6420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4145" y="178505"/>
            <a:ext cx="12177855" cy="6835379"/>
            <a:chOff x="14145" y="-2580"/>
            <a:chExt cx="12177855" cy="6835379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F103C904-A87E-4559-B26B-5365958537F0}"/>
                </a:ext>
              </a:extLst>
            </p:cNvPr>
            <p:cNvSpPr/>
            <p:nvPr/>
          </p:nvSpPr>
          <p:spPr>
            <a:xfrm>
              <a:off x="14145" y="-2580"/>
              <a:ext cx="12177855" cy="6835379"/>
            </a:xfrm>
            <a:prstGeom prst="rect">
              <a:avLst/>
            </a:prstGeom>
            <a:blipFill dpi="0" rotWithShape="1">
              <a:blip r:embed="rId2">
                <a:alphaModFix amt="27000"/>
              </a:blip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B7442B38-771C-4693-AD77-B8CE590EB5CB}"/>
                </a:ext>
              </a:extLst>
            </p:cNvPr>
            <p:cNvSpPr/>
            <p:nvPr/>
          </p:nvSpPr>
          <p:spPr>
            <a:xfrm>
              <a:off x="186367" y="147474"/>
              <a:ext cx="11833411" cy="65352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34E27494-F93F-44A8-86AF-CBD448BB8F9A}"/>
                </a:ext>
              </a:extLst>
            </p:cNvPr>
            <p:cNvSpPr/>
            <p:nvPr/>
          </p:nvSpPr>
          <p:spPr>
            <a:xfrm>
              <a:off x="367901" y="342456"/>
              <a:ext cx="11470342" cy="6145306"/>
            </a:xfrm>
            <a:prstGeom prst="rect">
              <a:avLst/>
            </a:prstGeom>
            <a:noFill/>
            <a:ln w="85725" cmpd="thickThin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780F3B2-1F8E-4CC8-AE8E-8136547669CE}"/>
              </a:ext>
            </a:extLst>
          </p:cNvPr>
          <p:cNvSpPr/>
          <p:nvPr/>
        </p:nvSpPr>
        <p:spPr>
          <a:xfrm>
            <a:off x="1254019" y="524351"/>
            <a:ext cx="7023205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8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캐릭터 기술 </a:t>
            </a:r>
            <a:r>
              <a:rPr lang="en-US" altLang="ko-KR" sz="28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2</a:t>
            </a:r>
            <a:r>
              <a:rPr lang="ko-KR" altLang="en-US" sz="28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altLang="ko-KR" sz="28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- </a:t>
            </a:r>
            <a:r>
              <a:rPr lang="ko-KR" altLang="en-US" sz="28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점멸</a:t>
            </a:r>
            <a:endParaRPr lang="en-US" altLang="ko-KR" sz="800" kern="0" dirty="0">
              <a:solidFill>
                <a:prstClr val="white">
                  <a:lumMod val="50000"/>
                </a:prstClr>
              </a:solidFill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8193DA4C-1594-4418-858E-100CC33632C1}"/>
              </a:ext>
            </a:extLst>
          </p:cNvPr>
          <p:cNvGrpSpPr/>
          <p:nvPr/>
        </p:nvGrpSpPr>
        <p:grpSpPr>
          <a:xfrm>
            <a:off x="669542" y="595430"/>
            <a:ext cx="553998" cy="688271"/>
            <a:chOff x="7782604" y="5997813"/>
            <a:chExt cx="553998" cy="688271"/>
          </a:xfrm>
        </p:grpSpPr>
        <p:sp>
          <p:nvSpPr>
            <p:cNvPr id="12" name="자유형: 도형 29">
              <a:extLst>
                <a:ext uri="{FF2B5EF4-FFF2-40B4-BE49-F238E27FC236}">
                  <a16:creationId xmlns:a16="http://schemas.microsoft.com/office/drawing/2014/main" id="{F38B9429-8312-4170-977B-BCFE06D0B28E}"/>
                </a:ext>
              </a:extLst>
            </p:cNvPr>
            <p:cNvSpPr/>
            <p:nvPr/>
          </p:nvSpPr>
          <p:spPr>
            <a:xfrm>
              <a:off x="7814376" y="5997813"/>
              <a:ext cx="520934" cy="688271"/>
            </a:xfrm>
            <a:custGeom>
              <a:avLst/>
              <a:gdLst>
                <a:gd name="connsiteX0" fmla="*/ 159406 w 520934"/>
                <a:gd name="connsiteY0" fmla="*/ 44 h 688271"/>
                <a:gd name="connsiteX1" fmla="*/ 217537 w 520934"/>
                <a:gd name="connsiteY1" fmla="*/ 420 h 688271"/>
                <a:gd name="connsiteX2" fmla="*/ 458534 w 520934"/>
                <a:gd name="connsiteY2" fmla="*/ 41814 h 688271"/>
                <a:gd name="connsiteX3" fmla="*/ 510176 w 520934"/>
                <a:gd name="connsiteY3" fmla="*/ 167618 h 688271"/>
                <a:gd name="connsiteX4" fmla="*/ 475748 w 520934"/>
                <a:gd name="connsiteY4" fmla="*/ 641348 h 688271"/>
                <a:gd name="connsiteX5" fmla="*/ 79825 w 520934"/>
                <a:gd name="connsiteY5" fmla="*/ 655281 h 688271"/>
                <a:gd name="connsiteX6" fmla="*/ 2361 w 520934"/>
                <a:gd name="connsiteY6" fmla="*/ 502016 h 688271"/>
                <a:gd name="connsiteX7" fmla="*/ 19575 w 520934"/>
                <a:gd name="connsiteY7" fmla="*/ 254711 h 688271"/>
                <a:gd name="connsiteX8" fmla="*/ 15272 w 520934"/>
                <a:gd name="connsiteY8" fmla="*/ 37916 h 688271"/>
                <a:gd name="connsiteX9" fmla="*/ 159406 w 520934"/>
                <a:gd name="connsiteY9" fmla="*/ 44 h 688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20934" h="688271">
                  <a:moveTo>
                    <a:pt x="159406" y="44"/>
                  </a:moveTo>
                  <a:cubicBezTo>
                    <a:pt x="179254" y="-130"/>
                    <a:pt x="199068" y="257"/>
                    <a:pt x="217537" y="420"/>
                  </a:cubicBezTo>
                  <a:cubicBezTo>
                    <a:pt x="291414" y="1070"/>
                    <a:pt x="409761" y="13948"/>
                    <a:pt x="458534" y="41814"/>
                  </a:cubicBezTo>
                  <a:cubicBezTo>
                    <a:pt x="507307" y="69681"/>
                    <a:pt x="507307" y="67696"/>
                    <a:pt x="510176" y="167618"/>
                  </a:cubicBezTo>
                  <a:cubicBezTo>
                    <a:pt x="513045" y="267541"/>
                    <a:pt x="547473" y="560071"/>
                    <a:pt x="475748" y="641348"/>
                  </a:cubicBezTo>
                  <a:cubicBezTo>
                    <a:pt x="404023" y="722625"/>
                    <a:pt x="158723" y="678503"/>
                    <a:pt x="79825" y="655281"/>
                  </a:cubicBezTo>
                  <a:cubicBezTo>
                    <a:pt x="927" y="632059"/>
                    <a:pt x="12403" y="580971"/>
                    <a:pt x="2361" y="502016"/>
                  </a:cubicBezTo>
                  <a:cubicBezTo>
                    <a:pt x="-7681" y="423061"/>
                    <a:pt x="17424" y="332061"/>
                    <a:pt x="19575" y="254711"/>
                  </a:cubicBezTo>
                  <a:cubicBezTo>
                    <a:pt x="21727" y="177361"/>
                    <a:pt x="-17722" y="80298"/>
                    <a:pt x="15272" y="37916"/>
                  </a:cubicBezTo>
                  <a:cubicBezTo>
                    <a:pt x="40017" y="6130"/>
                    <a:pt x="99863" y="565"/>
                    <a:pt x="159406" y="44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710A6DB-1B82-4A48-BB03-4DFA3939BBEF}"/>
                </a:ext>
              </a:extLst>
            </p:cNvPr>
            <p:cNvSpPr txBox="1"/>
            <p:nvPr/>
          </p:nvSpPr>
          <p:spPr>
            <a:xfrm>
              <a:off x="7782604" y="6041452"/>
              <a:ext cx="553998" cy="598912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ko-KR" altLang="en-US" sz="1200" b="1" dirty="0">
                  <a:solidFill>
                    <a:prstClr val="white"/>
                  </a:solidFill>
                  <a:latin typeface="Adobe 명조 Std M" panose="02020600000000000000" pitchFamily="18" charset="-127"/>
                  <a:ea typeface="Adobe 명조 Std M" panose="02020600000000000000" pitchFamily="18" charset="-127"/>
                </a:rPr>
                <a:t>조선</a:t>
              </a:r>
              <a:endParaRPr lang="en-US" altLang="ko-KR" sz="1200" b="1" dirty="0">
                <a:solidFill>
                  <a:prstClr val="white"/>
                </a:solidFill>
                <a:latin typeface="Adobe 명조 Std M" panose="02020600000000000000" pitchFamily="18" charset="-127"/>
                <a:ea typeface="Adobe 명조 Std M" panose="02020600000000000000" pitchFamily="18" charset="-127"/>
              </a:endParaRPr>
            </a:p>
            <a:p>
              <a:r>
                <a:rPr lang="ko-KR" altLang="en-US" sz="1200" b="1" dirty="0">
                  <a:solidFill>
                    <a:prstClr val="white"/>
                  </a:solidFill>
                  <a:latin typeface="Adobe 명조 Std M" panose="02020600000000000000" pitchFamily="18" charset="-127"/>
                  <a:ea typeface="Adobe 명조 Std M" panose="02020600000000000000" pitchFamily="18" charset="-127"/>
                </a:rPr>
                <a:t>육조</a:t>
              </a:r>
              <a:endParaRPr lang="en-US" altLang="ko-KR" sz="1200" b="1" dirty="0">
                <a:solidFill>
                  <a:prstClr val="white"/>
                </a:solidFill>
                <a:latin typeface="Adobe 명조 Std M" panose="02020600000000000000" pitchFamily="18" charset="-127"/>
                <a:ea typeface="Adobe 명조 Std M" panose="02020600000000000000" pitchFamily="18" charset="-127"/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A64CFF62-B627-4476-973D-8D4B813FB9DF}"/>
              </a:ext>
            </a:extLst>
          </p:cNvPr>
          <p:cNvSpPr txBox="1"/>
          <p:nvPr/>
        </p:nvSpPr>
        <p:spPr>
          <a:xfrm>
            <a:off x="5651666" y="5959045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점멸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C516CA4-F2BA-49EB-9110-4E8A2A06A5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1418" y="1315120"/>
            <a:ext cx="8157008" cy="4595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2760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29035" y="168795"/>
            <a:ext cx="12177855" cy="6835379"/>
            <a:chOff x="14145" y="-2580"/>
            <a:chExt cx="12177855" cy="6835379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F103C904-A87E-4559-B26B-5365958537F0}"/>
                </a:ext>
              </a:extLst>
            </p:cNvPr>
            <p:cNvSpPr/>
            <p:nvPr/>
          </p:nvSpPr>
          <p:spPr>
            <a:xfrm>
              <a:off x="14145" y="-2580"/>
              <a:ext cx="12177855" cy="6835379"/>
            </a:xfrm>
            <a:prstGeom prst="rect">
              <a:avLst/>
            </a:prstGeom>
            <a:blipFill dpi="0" rotWithShape="1">
              <a:blip r:embed="rId2">
                <a:alphaModFix amt="27000"/>
              </a:blip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B7442B38-771C-4693-AD77-B8CE590EB5CB}"/>
                </a:ext>
              </a:extLst>
            </p:cNvPr>
            <p:cNvSpPr/>
            <p:nvPr/>
          </p:nvSpPr>
          <p:spPr>
            <a:xfrm>
              <a:off x="186367" y="147474"/>
              <a:ext cx="11833411" cy="65352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34E27494-F93F-44A8-86AF-CBD448BB8F9A}"/>
                </a:ext>
              </a:extLst>
            </p:cNvPr>
            <p:cNvSpPr/>
            <p:nvPr/>
          </p:nvSpPr>
          <p:spPr>
            <a:xfrm>
              <a:off x="367901" y="342456"/>
              <a:ext cx="11470342" cy="6145306"/>
            </a:xfrm>
            <a:prstGeom prst="rect">
              <a:avLst/>
            </a:prstGeom>
            <a:noFill/>
            <a:ln w="85725" cmpd="thickThin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780F3B2-1F8E-4CC8-AE8E-8136547669CE}"/>
              </a:ext>
            </a:extLst>
          </p:cNvPr>
          <p:cNvSpPr/>
          <p:nvPr/>
        </p:nvSpPr>
        <p:spPr>
          <a:xfrm>
            <a:off x="1254019" y="524351"/>
            <a:ext cx="6242155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8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캐릭터 기술 </a:t>
            </a:r>
            <a:r>
              <a:rPr lang="en-US" altLang="ko-KR" sz="28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3</a:t>
            </a:r>
            <a:r>
              <a:rPr lang="ko-KR" altLang="en-US" sz="28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altLang="ko-KR" sz="28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- </a:t>
            </a:r>
            <a:r>
              <a:rPr lang="ko-KR" altLang="en-US" sz="28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슬라이딩</a:t>
            </a:r>
            <a:endParaRPr lang="en-US" altLang="ko-KR" sz="800" kern="0" dirty="0">
              <a:solidFill>
                <a:prstClr val="white">
                  <a:lumMod val="50000"/>
                </a:prstClr>
              </a:solidFill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8193DA4C-1594-4418-858E-100CC33632C1}"/>
              </a:ext>
            </a:extLst>
          </p:cNvPr>
          <p:cNvGrpSpPr/>
          <p:nvPr/>
        </p:nvGrpSpPr>
        <p:grpSpPr>
          <a:xfrm>
            <a:off x="669542" y="595430"/>
            <a:ext cx="553998" cy="688271"/>
            <a:chOff x="7782604" y="5997813"/>
            <a:chExt cx="553998" cy="688271"/>
          </a:xfrm>
        </p:grpSpPr>
        <p:sp>
          <p:nvSpPr>
            <p:cNvPr id="12" name="자유형: 도형 29">
              <a:extLst>
                <a:ext uri="{FF2B5EF4-FFF2-40B4-BE49-F238E27FC236}">
                  <a16:creationId xmlns:a16="http://schemas.microsoft.com/office/drawing/2014/main" id="{F38B9429-8312-4170-977B-BCFE06D0B28E}"/>
                </a:ext>
              </a:extLst>
            </p:cNvPr>
            <p:cNvSpPr/>
            <p:nvPr/>
          </p:nvSpPr>
          <p:spPr>
            <a:xfrm>
              <a:off x="7814376" y="5997813"/>
              <a:ext cx="520934" cy="688271"/>
            </a:xfrm>
            <a:custGeom>
              <a:avLst/>
              <a:gdLst>
                <a:gd name="connsiteX0" fmla="*/ 159406 w 520934"/>
                <a:gd name="connsiteY0" fmla="*/ 44 h 688271"/>
                <a:gd name="connsiteX1" fmla="*/ 217537 w 520934"/>
                <a:gd name="connsiteY1" fmla="*/ 420 h 688271"/>
                <a:gd name="connsiteX2" fmla="*/ 458534 w 520934"/>
                <a:gd name="connsiteY2" fmla="*/ 41814 h 688271"/>
                <a:gd name="connsiteX3" fmla="*/ 510176 w 520934"/>
                <a:gd name="connsiteY3" fmla="*/ 167618 h 688271"/>
                <a:gd name="connsiteX4" fmla="*/ 475748 w 520934"/>
                <a:gd name="connsiteY4" fmla="*/ 641348 h 688271"/>
                <a:gd name="connsiteX5" fmla="*/ 79825 w 520934"/>
                <a:gd name="connsiteY5" fmla="*/ 655281 h 688271"/>
                <a:gd name="connsiteX6" fmla="*/ 2361 w 520934"/>
                <a:gd name="connsiteY6" fmla="*/ 502016 h 688271"/>
                <a:gd name="connsiteX7" fmla="*/ 19575 w 520934"/>
                <a:gd name="connsiteY7" fmla="*/ 254711 h 688271"/>
                <a:gd name="connsiteX8" fmla="*/ 15272 w 520934"/>
                <a:gd name="connsiteY8" fmla="*/ 37916 h 688271"/>
                <a:gd name="connsiteX9" fmla="*/ 159406 w 520934"/>
                <a:gd name="connsiteY9" fmla="*/ 44 h 688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20934" h="688271">
                  <a:moveTo>
                    <a:pt x="159406" y="44"/>
                  </a:moveTo>
                  <a:cubicBezTo>
                    <a:pt x="179254" y="-130"/>
                    <a:pt x="199068" y="257"/>
                    <a:pt x="217537" y="420"/>
                  </a:cubicBezTo>
                  <a:cubicBezTo>
                    <a:pt x="291414" y="1070"/>
                    <a:pt x="409761" y="13948"/>
                    <a:pt x="458534" y="41814"/>
                  </a:cubicBezTo>
                  <a:cubicBezTo>
                    <a:pt x="507307" y="69681"/>
                    <a:pt x="507307" y="67696"/>
                    <a:pt x="510176" y="167618"/>
                  </a:cubicBezTo>
                  <a:cubicBezTo>
                    <a:pt x="513045" y="267541"/>
                    <a:pt x="547473" y="560071"/>
                    <a:pt x="475748" y="641348"/>
                  </a:cubicBezTo>
                  <a:cubicBezTo>
                    <a:pt x="404023" y="722625"/>
                    <a:pt x="158723" y="678503"/>
                    <a:pt x="79825" y="655281"/>
                  </a:cubicBezTo>
                  <a:cubicBezTo>
                    <a:pt x="927" y="632059"/>
                    <a:pt x="12403" y="580971"/>
                    <a:pt x="2361" y="502016"/>
                  </a:cubicBezTo>
                  <a:cubicBezTo>
                    <a:pt x="-7681" y="423061"/>
                    <a:pt x="17424" y="332061"/>
                    <a:pt x="19575" y="254711"/>
                  </a:cubicBezTo>
                  <a:cubicBezTo>
                    <a:pt x="21727" y="177361"/>
                    <a:pt x="-17722" y="80298"/>
                    <a:pt x="15272" y="37916"/>
                  </a:cubicBezTo>
                  <a:cubicBezTo>
                    <a:pt x="40017" y="6130"/>
                    <a:pt x="99863" y="565"/>
                    <a:pt x="159406" y="44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710A6DB-1B82-4A48-BB03-4DFA3939BBEF}"/>
                </a:ext>
              </a:extLst>
            </p:cNvPr>
            <p:cNvSpPr txBox="1"/>
            <p:nvPr/>
          </p:nvSpPr>
          <p:spPr>
            <a:xfrm>
              <a:off x="7782604" y="6041452"/>
              <a:ext cx="553998" cy="598912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ko-KR" altLang="en-US" sz="1200" b="1" dirty="0">
                  <a:solidFill>
                    <a:prstClr val="white"/>
                  </a:solidFill>
                  <a:latin typeface="Adobe 명조 Std M" panose="02020600000000000000" pitchFamily="18" charset="-127"/>
                  <a:ea typeface="Adobe 명조 Std M" panose="02020600000000000000" pitchFamily="18" charset="-127"/>
                </a:rPr>
                <a:t>조선</a:t>
              </a:r>
              <a:endParaRPr lang="en-US" altLang="ko-KR" sz="1200" b="1" dirty="0">
                <a:solidFill>
                  <a:prstClr val="white"/>
                </a:solidFill>
                <a:latin typeface="Adobe 명조 Std M" panose="02020600000000000000" pitchFamily="18" charset="-127"/>
                <a:ea typeface="Adobe 명조 Std M" panose="02020600000000000000" pitchFamily="18" charset="-127"/>
              </a:endParaRPr>
            </a:p>
            <a:p>
              <a:r>
                <a:rPr lang="ko-KR" altLang="en-US" sz="1200" b="1" dirty="0">
                  <a:solidFill>
                    <a:prstClr val="white"/>
                  </a:solidFill>
                  <a:latin typeface="Adobe 명조 Std M" panose="02020600000000000000" pitchFamily="18" charset="-127"/>
                  <a:ea typeface="Adobe 명조 Std M" panose="02020600000000000000" pitchFamily="18" charset="-127"/>
                </a:rPr>
                <a:t>육조</a:t>
              </a:r>
              <a:endParaRPr lang="en-US" altLang="ko-KR" sz="1200" b="1" dirty="0">
                <a:solidFill>
                  <a:prstClr val="white"/>
                </a:solidFill>
                <a:latin typeface="Adobe 명조 Std M" panose="02020600000000000000" pitchFamily="18" charset="-127"/>
                <a:ea typeface="Adobe 명조 Std M" panose="02020600000000000000" pitchFamily="18" charset="-127"/>
              </a:endParaRP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2D050F51-DA0A-428E-931E-A0B4202BF167}"/>
              </a:ext>
            </a:extLst>
          </p:cNvPr>
          <p:cNvSpPr txBox="1"/>
          <p:nvPr/>
        </p:nvSpPr>
        <p:spPr>
          <a:xfrm>
            <a:off x="5307483" y="5820949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슬라이딩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03984D30-7FC0-4A8E-9CC4-00B898216E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5496" y="1283701"/>
            <a:ext cx="7901006" cy="4451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8941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A6D30880-D4E4-47DC-BF33-6935BC35883F}"/>
              </a:ext>
            </a:extLst>
          </p:cNvPr>
          <p:cNvGrpSpPr/>
          <p:nvPr/>
        </p:nvGrpSpPr>
        <p:grpSpPr>
          <a:xfrm>
            <a:off x="11827467" y="1073360"/>
            <a:ext cx="143262" cy="4723226"/>
            <a:chOff x="8046042" y="1073360"/>
            <a:chExt cx="143262" cy="4723226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31492586-EA93-48B3-91F3-884D8F8CCC13}"/>
                </a:ext>
              </a:extLst>
            </p:cNvPr>
            <p:cNvSpPr/>
            <p:nvPr/>
          </p:nvSpPr>
          <p:spPr>
            <a:xfrm>
              <a:off x="8046042" y="2218351"/>
              <a:ext cx="143262" cy="143262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CE39081A-D684-4A81-91D9-A4CEC0BD2D71}"/>
                </a:ext>
              </a:extLst>
            </p:cNvPr>
            <p:cNvSpPr/>
            <p:nvPr/>
          </p:nvSpPr>
          <p:spPr>
            <a:xfrm>
              <a:off x="8046042" y="3363342"/>
              <a:ext cx="143262" cy="143262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F12BA34D-2819-4159-999D-6C60D4CC2813}"/>
                </a:ext>
              </a:extLst>
            </p:cNvPr>
            <p:cNvSpPr/>
            <p:nvPr/>
          </p:nvSpPr>
          <p:spPr>
            <a:xfrm>
              <a:off x="8046042" y="4508333"/>
              <a:ext cx="143262" cy="143262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D5A40DB4-8E1B-4404-8EC5-4DA530960A8B}"/>
                </a:ext>
              </a:extLst>
            </p:cNvPr>
            <p:cNvSpPr/>
            <p:nvPr/>
          </p:nvSpPr>
          <p:spPr>
            <a:xfrm>
              <a:off x="8046042" y="5653324"/>
              <a:ext cx="143262" cy="143262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736C576D-78C7-415A-B24B-D75AC461A288}"/>
                </a:ext>
              </a:extLst>
            </p:cNvPr>
            <p:cNvSpPr/>
            <p:nvPr/>
          </p:nvSpPr>
          <p:spPr>
            <a:xfrm>
              <a:off x="8046042" y="1073360"/>
              <a:ext cx="143262" cy="143262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4E27494-F93F-44A8-86AF-CBD448BB8F9A}"/>
              </a:ext>
            </a:extLst>
          </p:cNvPr>
          <p:cNvSpPr/>
          <p:nvPr/>
        </p:nvSpPr>
        <p:spPr>
          <a:xfrm>
            <a:off x="765811" y="679555"/>
            <a:ext cx="1227047" cy="5498890"/>
          </a:xfrm>
          <a:prstGeom prst="rect">
            <a:avLst/>
          </a:prstGeom>
          <a:noFill/>
          <a:ln w="85725" cmpd="thickThin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BC48946-C15C-48BF-8EDC-7E92763F97F0}"/>
              </a:ext>
            </a:extLst>
          </p:cNvPr>
          <p:cNvSpPr txBox="1"/>
          <p:nvPr/>
        </p:nvSpPr>
        <p:spPr>
          <a:xfrm>
            <a:off x="733003" y="901911"/>
            <a:ext cx="1292662" cy="5413163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ko-KR" altLang="en-US" sz="7200" dirty="0">
                <a:solidFill>
                  <a:prstClr val="black"/>
                </a:solidFill>
                <a:latin typeface="궁서체" panose="02030609000101010101" pitchFamily="17" charset="-127"/>
                <a:ea typeface="궁서체" panose="02030609000101010101" pitchFamily="17" charset="-127"/>
              </a:rPr>
              <a:t>힘들었던 점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20070FD-0C0D-4A2C-98FA-630A54BAFF81}"/>
              </a:ext>
            </a:extLst>
          </p:cNvPr>
          <p:cNvCxnSpPr>
            <a:cxnSpLocks/>
          </p:cNvCxnSpPr>
          <p:nvPr/>
        </p:nvCxnSpPr>
        <p:spPr>
          <a:xfrm>
            <a:off x="1009228" y="3888780"/>
            <a:ext cx="684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CCE2D527-3CF2-41E3-9D95-0BAA81A92147}"/>
              </a:ext>
            </a:extLst>
          </p:cNvPr>
          <p:cNvGrpSpPr/>
          <p:nvPr/>
        </p:nvGrpSpPr>
        <p:grpSpPr>
          <a:xfrm>
            <a:off x="1683051" y="5751762"/>
            <a:ext cx="553998" cy="688271"/>
            <a:chOff x="7782604" y="5997813"/>
            <a:chExt cx="553998" cy="688271"/>
          </a:xfrm>
        </p:grpSpPr>
        <p:sp>
          <p:nvSpPr>
            <p:cNvPr id="24" name="자유형: 도형 23">
              <a:extLst>
                <a:ext uri="{FF2B5EF4-FFF2-40B4-BE49-F238E27FC236}">
                  <a16:creationId xmlns:a16="http://schemas.microsoft.com/office/drawing/2014/main" id="{22F01816-034F-48C1-99F7-04FFFFC37B85}"/>
                </a:ext>
              </a:extLst>
            </p:cNvPr>
            <p:cNvSpPr/>
            <p:nvPr/>
          </p:nvSpPr>
          <p:spPr>
            <a:xfrm>
              <a:off x="7814376" y="5997813"/>
              <a:ext cx="520934" cy="688271"/>
            </a:xfrm>
            <a:custGeom>
              <a:avLst/>
              <a:gdLst>
                <a:gd name="connsiteX0" fmla="*/ 159406 w 520934"/>
                <a:gd name="connsiteY0" fmla="*/ 44 h 688271"/>
                <a:gd name="connsiteX1" fmla="*/ 217537 w 520934"/>
                <a:gd name="connsiteY1" fmla="*/ 420 h 688271"/>
                <a:gd name="connsiteX2" fmla="*/ 458534 w 520934"/>
                <a:gd name="connsiteY2" fmla="*/ 41814 h 688271"/>
                <a:gd name="connsiteX3" fmla="*/ 510176 w 520934"/>
                <a:gd name="connsiteY3" fmla="*/ 167618 h 688271"/>
                <a:gd name="connsiteX4" fmla="*/ 475748 w 520934"/>
                <a:gd name="connsiteY4" fmla="*/ 641348 h 688271"/>
                <a:gd name="connsiteX5" fmla="*/ 79825 w 520934"/>
                <a:gd name="connsiteY5" fmla="*/ 655281 h 688271"/>
                <a:gd name="connsiteX6" fmla="*/ 2361 w 520934"/>
                <a:gd name="connsiteY6" fmla="*/ 502016 h 688271"/>
                <a:gd name="connsiteX7" fmla="*/ 19575 w 520934"/>
                <a:gd name="connsiteY7" fmla="*/ 254711 h 688271"/>
                <a:gd name="connsiteX8" fmla="*/ 15272 w 520934"/>
                <a:gd name="connsiteY8" fmla="*/ 37916 h 688271"/>
                <a:gd name="connsiteX9" fmla="*/ 159406 w 520934"/>
                <a:gd name="connsiteY9" fmla="*/ 44 h 688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20934" h="688271">
                  <a:moveTo>
                    <a:pt x="159406" y="44"/>
                  </a:moveTo>
                  <a:cubicBezTo>
                    <a:pt x="179254" y="-130"/>
                    <a:pt x="199068" y="257"/>
                    <a:pt x="217537" y="420"/>
                  </a:cubicBezTo>
                  <a:cubicBezTo>
                    <a:pt x="291414" y="1070"/>
                    <a:pt x="409761" y="13948"/>
                    <a:pt x="458534" y="41814"/>
                  </a:cubicBezTo>
                  <a:cubicBezTo>
                    <a:pt x="507307" y="69681"/>
                    <a:pt x="507307" y="67696"/>
                    <a:pt x="510176" y="167618"/>
                  </a:cubicBezTo>
                  <a:cubicBezTo>
                    <a:pt x="513045" y="267541"/>
                    <a:pt x="547473" y="560071"/>
                    <a:pt x="475748" y="641348"/>
                  </a:cubicBezTo>
                  <a:cubicBezTo>
                    <a:pt x="404023" y="722625"/>
                    <a:pt x="158723" y="678503"/>
                    <a:pt x="79825" y="655281"/>
                  </a:cubicBezTo>
                  <a:cubicBezTo>
                    <a:pt x="927" y="632059"/>
                    <a:pt x="12403" y="580971"/>
                    <a:pt x="2361" y="502016"/>
                  </a:cubicBezTo>
                  <a:cubicBezTo>
                    <a:pt x="-7681" y="423061"/>
                    <a:pt x="17424" y="332061"/>
                    <a:pt x="19575" y="254711"/>
                  </a:cubicBezTo>
                  <a:cubicBezTo>
                    <a:pt x="21727" y="177361"/>
                    <a:pt x="-17722" y="80298"/>
                    <a:pt x="15272" y="37916"/>
                  </a:cubicBezTo>
                  <a:cubicBezTo>
                    <a:pt x="40017" y="6130"/>
                    <a:pt x="99863" y="565"/>
                    <a:pt x="159406" y="44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19ACD9E-0D8D-43E2-97A2-9141309A5161}"/>
                </a:ext>
              </a:extLst>
            </p:cNvPr>
            <p:cNvSpPr txBox="1"/>
            <p:nvPr/>
          </p:nvSpPr>
          <p:spPr>
            <a:xfrm>
              <a:off x="7782604" y="6041452"/>
              <a:ext cx="553998" cy="598912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ko-KR" altLang="en-US" sz="1200" b="1" dirty="0">
                  <a:solidFill>
                    <a:prstClr val="white"/>
                  </a:solidFill>
                  <a:latin typeface="Adobe 명조 Std M" panose="02020600000000000000" pitchFamily="18" charset="-127"/>
                  <a:ea typeface="Adobe 명조 Std M" panose="02020600000000000000" pitchFamily="18" charset="-127"/>
                </a:rPr>
                <a:t>조선</a:t>
              </a:r>
              <a:endParaRPr lang="en-US" altLang="ko-KR" sz="1200" b="1" dirty="0">
                <a:solidFill>
                  <a:prstClr val="white"/>
                </a:solidFill>
                <a:latin typeface="Adobe 명조 Std M" panose="02020600000000000000" pitchFamily="18" charset="-127"/>
                <a:ea typeface="Adobe 명조 Std M" panose="02020600000000000000" pitchFamily="18" charset="-127"/>
              </a:endParaRPr>
            </a:p>
            <a:p>
              <a:r>
                <a:rPr lang="ko-KR" altLang="en-US" sz="1200" b="1" dirty="0">
                  <a:solidFill>
                    <a:prstClr val="white"/>
                  </a:solidFill>
                  <a:latin typeface="Adobe 명조 Std M" panose="02020600000000000000" pitchFamily="18" charset="-127"/>
                  <a:ea typeface="Adobe 명조 Std M" panose="02020600000000000000" pitchFamily="18" charset="-127"/>
                </a:rPr>
                <a:t>육조</a:t>
              </a:r>
              <a:endParaRPr lang="en-US" altLang="ko-KR" sz="1200" b="1" dirty="0">
                <a:solidFill>
                  <a:prstClr val="white"/>
                </a:solidFill>
                <a:latin typeface="Adobe 명조 Std M" panose="02020600000000000000" pitchFamily="18" charset="-127"/>
                <a:ea typeface="Adobe 명조 Std M" panose="02020600000000000000" pitchFamily="18" charset="-127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E1E3049F-5506-48DC-8BA0-2ADB72B76334}"/>
              </a:ext>
            </a:extLst>
          </p:cNvPr>
          <p:cNvGrpSpPr/>
          <p:nvPr/>
        </p:nvGrpSpPr>
        <p:grpSpPr>
          <a:xfrm>
            <a:off x="11885409" y="-2580"/>
            <a:ext cx="297557" cy="6876000"/>
            <a:chOff x="11885409" y="-2580"/>
            <a:chExt cx="297557" cy="6876000"/>
          </a:xfrm>
          <a:effectLst>
            <a:outerShdw blurRad="50800" dist="12700" dir="8100000" algn="tr" rotWithShape="0">
              <a:prstClr val="black">
                <a:alpha val="40000"/>
              </a:prstClr>
            </a:outerShdw>
          </a:effectLst>
        </p:grpSpPr>
        <p:cxnSp>
          <p:nvCxnSpPr>
            <p:cNvPr id="3" name="직선 연결선 2">
              <a:extLst>
                <a:ext uri="{FF2B5EF4-FFF2-40B4-BE49-F238E27FC236}">
                  <a16:creationId xmlns:a16="http://schemas.microsoft.com/office/drawing/2014/main" id="{18F55BE5-0126-48B1-8504-2F6306FD9F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885409" y="-2580"/>
              <a:ext cx="1" cy="6876000"/>
            </a:xfrm>
            <a:prstGeom prst="line">
              <a:avLst/>
            </a:prstGeom>
            <a:ln w="69850" cmpd="thickThin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03EEFEB2-27EA-440F-9622-8CBAA0B879F5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12038965" y="1000990"/>
              <a:ext cx="1" cy="288000"/>
            </a:xfrm>
            <a:prstGeom prst="line">
              <a:avLst/>
            </a:prstGeom>
            <a:ln w="69850" cmpd="thickThin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410ED9F3-3B51-43E2-AB48-013F95390744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12038965" y="2145982"/>
              <a:ext cx="1" cy="288000"/>
            </a:xfrm>
            <a:prstGeom prst="line">
              <a:avLst/>
            </a:prstGeom>
            <a:ln w="69850" cmpd="thickThin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FC02C472-56DD-4E1A-AFD8-A4E65B5B1AC5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12038965" y="3290974"/>
              <a:ext cx="1" cy="288000"/>
            </a:xfrm>
            <a:prstGeom prst="line">
              <a:avLst/>
            </a:prstGeom>
            <a:ln w="69850" cmpd="thickThin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0856A7C7-103D-4AE4-8EA1-367BA665B8A1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12038965" y="4435966"/>
              <a:ext cx="1" cy="288000"/>
            </a:xfrm>
            <a:prstGeom prst="line">
              <a:avLst/>
            </a:prstGeom>
            <a:ln w="69850" cmpd="thickThin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6CE240A1-41CD-44DC-B4DC-83B79845BC4D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12038965" y="5580958"/>
              <a:ext cx="1" cy="288000"/>
            </a:xfrm>
            <a:prstGeom prst="line">
              <a:avLst/>
            </a:prstGeom>
            <a:ln w="69850" cmpd="thickThin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79890493"/>
      </p:ext>
    </p:extLst>
  </p:cSld>
  <p:clrMapOvr>
    <a:masterClrMapping/>
  </p:clrMapOvr>
</p:sld>
</file>

<file path=ppt/theme/theme1.xml><?xml version="1.0" encoding="utf-8"?>
<a:theme xmlns:a="http://schemas.openxmlformats.org/drawingml/2006/main" name="10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</TotalTime>
  <Words>130</Words>
  <Application>Microsoft Office PowerPoint</Application>
  <PresentationFormat>와이드스크린</PresentationFormat>
  <Paragraphs>49</Paragraphs>
  <Slides>11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6" baseType="lpstr">
      <vt:lpstr>Adobe 명조 Std M</vt:lpstr>
      <vt:lpstr>궁서체</vt:lpstr>
      <vt:lpstr>맑은 고딕</vt:lpstr>
      <vt:lpstr>Arial</vt:lpstr>
      <vt:lpstr>10_Office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hy Lee</cp:lastModifiedBy>
  <cp:revision>3</cp:revision>
  <dcterms:created xsi:type="dcterms:W3CDTF">2020-08-18T02:57:26Z</dcterms:created>
  <dcterms:modified xsi:type="dcterms:W3CDTF">2023-12-07T02:55:54Z</dcterms:modified>
</cp:coreProperties>
</file>